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4"/>
  </p:sldMasterIdLst>
  <p:notesMasterIdLst>
    <p:notesMasterId r:id="rId18"/>
  </p:notesMasterIdLst>
  <p:sldIdLst>
    <p:sldId id="257" r:id="rId5"/>
    <p:sldId id="259" r:id="rId6"/>
    <p:sldId id="263" r:id="rId7"/>
    <p:sldId id="267" r:id="rId8"/>
    <p:sldId id="264" r:id="rId9"/>
    <p:sldId id="262" r:id="rId10"/>
    <p:sldId id="269" r:id="rId11"/>
    <p:sldId id="265" r:id="rId12"/>
    <p:sldId id="266" r:id="rId13"/>
    <p:sldId id="268" r:id="rId14"/>
    <p:sldId id="272" r:id="rId15"/>
    <p:sldId id="271"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2AC149-D875-4C94-9868-F677FB56D1B7}" v="447" dt="2022-05-24T11:30:05.540"/>
    <p1510:client id="{7AABBC14-7285-49B2-BEB9-27082A9B1107}" v="297" dt="2022-05-25T14:54:56.334"/>
    <p1510:client id="{7F193D1F-5E82-495D-8280-43A48F8CD45D}" v="19" dt="2022-05-26T09:48:38.932"/>
    <p1510:client id="{DDC67156-DBD4-4AA9-B342-38273E6ECD13}" v="2" dt="2022-05-24T14:44:28.447"/>
    <p1510:client id="{F1378963-F244-4FEC-BE00-2E705F8C718B}" v="117" dt="2022-05-24T15:08:03.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1" d="2"/>
          <a:sy n="1" d="2"/>
        </p:scale>
        <p:origin x="-1182" y="-136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DBC6E6-E412-4548-BCD1-B976E3457455}" type="doc">
      <dgm:prSet loTypeId="urn:microsoft.com/office/officeart/2016/7/layout/VerticalHollowActionList" loCatId="List" qsTypeId="urn:microsoft.com/office/officeart/2005/8/quickstyle/simple1" qsCatId="simple" csTypeId="urn:microsoft.com/office/officeart/2005/8/colors/colorful5" csCatId="colorful" phldr="1"/>
      <dgm:spPr/>
      <dgm:t>
        <a:bodyPr/>
        <a:lstStyle/>
        <a:p>
          <a:endParaRPr lang="en-US"/>
        </a:p>
      </dgm:t>
    </dgm:pt>
    <dgm:pt modelId="{D5E65163-4498-4E63-9C1A-E9AA307F6BB2}">
      <dgm:prSet/>
      <dgm:spPr/>
      <dgm:t>
        <a:bodyPr/>
        <a:lstStyle/>
        <a:p>
          <a:r>
            <a:rPr lang="en-US">
              <a:latin typeface="Calibri Light" panose="020F0302020204030204"/>
            </a:rPr>
            <a:t>1</a:t>
          </a:r>
          <a:endParaRPr lang="en-US"/>
        </a:p>
      </dgm:t>
    </dgm:pt>
    <dgm:pt modelId="{E590420E-A172-48C0-B3E1-032456B859A1}" type="parTrans" cxnId="{5D1130C2-4703-43D6-968F-7086385B01CB}">
      <dgm:prSet/>
      <dgm:spPr/>
      <dgm:t>
        <a:bodyPr/>
        <a:lstStyle/>
        <a:p>
          <a:endParaRPr lang="en-US"/>
        </a:p>
      </dgm:t>
    </dgm:pt>
    <dgm:pt modelId="{807D77B4-4D67-407C-92F4-6ED4908CF3EA}" type="sibTrans" cxnId="{5D1130C2-4703-43D6-968F-7086385B01CB}">
      <dgm:prSet/>
      <dgm:spPr/>
      <dgm:t>
        <a:bodyPr/>
        <a:lstStyle/>
        <a:p>
          <a:endParaRPr lang="en-US"/>
        </a:p>
      </dgm:t>
    </dgm:pt>
    <dgm:pt modelId="{7718D0DA-FA86-4DB2-92C1-E9ADF4F6E191}">
      <dgm:prSet/>
      <dgm:spPr/>
      <dgm:t>
        <a:bodyPr/>
        <a:lstStyle/>
        <a:p>
          <a:r>
            <a:rPr lang="en-US"/>
            <a:t>Give yourself </a:t>
          </a:r>
          <a:r>
            <a:rPr lang="en-US">
              <a:latin typeface="Calibri Light" panose="020F0302020204030204"/>
            </a:rPr>
            <a:t>plenty</a:t>
          </a:r>
          <a:r>
            <a:rPr lang="en-US"/>
            <a:t> of time in the morning so you are not rushing and have enough time for breakfast </a:t>
          </a:r>
        </a:p>
      </dgm:t>
    </dgm:pt>
    <dgm:pt modelId="{F4287B9E-E9D5-4CEA-B256-025558306049}" type="parTrans" cxnId="{E7BCEF50-4F69-4A2B-85F8-7D261A1260B3}">
      <dgm:prSet/>
      <dgm:spPr/>
      <dgm:t>
        <a:bodyPr/>
        <a:lstStyle/>
        <a:p>
          <a:endParaRPr lang="en-US"/>
        </a:p>
      </dgm:t>
    </dgm:pt>
    <dgm:pt modelId="{5AE070F1-8A43-4ABD-AEC2-0041045D23F2}" type="sibTrans" cxnId="{E7BCEF50-4F69-4A2B-85F8-7D261A1260B3}">
      <dgm:prSet/>
      <dgm:spPr/>
      <dgm:t>
        <a:bodyPr/>
        <a:lstStyle/>
        <a:p>
          <a:endParaRPr lang="en-US"/>
        </a:p>
      </dgm:t>
    </dgm:pt>
    <dgm:pt modelId="{66202CB9-A529-4F1F-BA2F-C6AD00F6F096}">
      <dgm:prSet/>
      <dgm:spPr/>
      <dgm:t>
        <a:bodyPr/>
        <a:lstStyle/>
        <a:p>
          <a:r>
            <a:rPr lang="en-US"/>
            <a:t>Check what site your exam is in and what room and time you need to be there </a:t>
          </a:r>
        </a:p>
      </dgm:t>
    </dgm:pt>
    <dgm:pt modelId="{7859C53D-874E-408C-99EB-755DA08D4686}" type="parTrans" cxnId="{A35D21EA-556D-4002-9390-3884582A7DD5}">
      <dgm:prSet/>
      <dgm:spPr/>
      <dgm:t>
        <a:bodyPr/>
        <a:lstStyle/>
        <a:p>
          <a:endParaRPr lang="en-US"/>
        </a:p>
      </dgm:t>
    </dgm:pt>
    <dgm:pt modelId="{32AE2486-2D0B-4785-BC71-5B6F0ACFC02E}" type="sibTrans" cxnId="{A35D21EA-556D-4002-9390-3884582A7DD5}">
      <dgm:prSet/>
      <dgm:spPr/>
      <dgm:t>
        <a:bodyPr/>
        <a:lstStyle/>
        <a:p>
          <a:endParaRPr lang="en-US"/>
        </a:p>
      </dgm:t>
    </dgm:pt>
    <dgm:pt modelId="{90B21539-5499-4F35-85C8-BCD4B17EFCE4}">
      <dgm:prSet/>
      <dgm:spPr/>
      <dgm:t>
        <a:bodyPr/>
        <a:lstStyle/>
        <a:p>
          <a:r>
            <a:rPr lang="en-US">
              <a:latin typeface="Calibri Light" panose="020F0302020204030204"/>
            </a:rPr>
            <a:t>3</a:t>
          </a:r>
          <a:endParaRPr lang="en-US"/>
        </a:p>
      </dgm:t>
    </dgm:pt>
    <dgm:pt modelId="{A579BBB2-5D61-4FA5-8B7A-D94ADD5FEB63}" type="parTrans" cxnId="{DF7D0860-E344-4D62-B082-95AF64BE7EDE}">
      <dgm:prSet/>
      <dgm:spPr/>
      <dgm:t>
        <a:bodyPr/>
        <a:lstStyle/>
        <a:p>
          <a:endParaRPr lang="en-US"/>
        </a:p>
      </dgm:t>
    </dgm:pt>
    <dgm:pt modelId="{FCDEA12D-98DF-4AE7-A135-4F744F5733C9}" type="sibTrans" cxnId="{DF7D0860-E344-4D62-B082-95AF64BE7EDE}">
      <dgm:prSet/>
      <dgm:spPr/>
      <dgm:t>
        <a:bodyPr/>
        <a:lstStyle/>
        <a:p>
          <a:endParaRPr lang="en-US"/>
        </a:p>
      </dgm:t>
    </dgm:pt>
    <dgm:pt modelId="{E180CD2A-59EC-4FF2-A4C4-C136D8D45A12}">
      <dgm:prSet/>
      <dgm:spPr/>
      <dgm:t>
        <a:bodyPr/>
        <a:lstStyle/>
        <a:p>
          <a:r>
            <a:rPr lang="en-US"/>
            <a:t>Before leaving home, check that you have everything that you will need – ID, stationery, etc.</a:t>
          </a:r>
        </a:p>
      </dgm:t>
    </dgm:pt>
    <dgm:pt modelId="{A4F15A2A-CAA1-4415-BE98-160A3BD7E820}" type="parTrans" cxnId="{C319B867-71D6-4FA9-8886-45E415D6DE71}">
      <dgm:prSet/>
      <dgm:spPr/>
      <dgm:t>
        <a:bodyPr/>
        <a:lstStyle/>
        <a:p>
          <a:endParaRPr lang="en-US"/>
        </a:p>
      </dgm:t>
    </dgm:pt>
    <dgm:pt modelId="{CB3EDAF6-EB60-45A2-9803-7C00E2C7A48E}" type="sibTrans" cxnId="{C319B867-71D6-4FA9-8886-45E415D6DE71}">
      <dgm:prSet/>
      <dgm:spPr/>
      <dgm:t>
        <a:bodyPr/>
        <a:lstStyle/>
        <a:p>
          <a:endParaRPr lang="en-US"/>
        </a:p>
      </dgm:t>
    </dgm:pt>
    <dgm:pt modelId="{4870C122-76B4-45C7-A51E-C7B66E8081E7}">
      <dgm:prSet/>
      <dgm:spPr/>
      <dgm:t>
        <a:bodyPr/>
        <a:lstStyle/>
        <a:p>
          <a:r>
            <a:rPr lang="en-US">
              <a:latin typeface="Calibri Light" panose="020F0302020204030204"/>
            </a:rPr>
            <a:t>4</a:t>
          </a:r>
          <a:endParaRPr lang="en-US"/>
        </a:p>
      </dgm:t>
    </dgm:pt>
    <dgm:pt modelId="{21216B5D-70A9-4045-A1B5-E60FF863D4F9}" type="parTrans" cxnId="{33C02892-6E49-40A6-A9C4-8FD2DC2C5DF6}">
      <dgm:prSet/>
      <dgm:spPr/>
      <dgm:t>
        <a:bodyPr/>
        <a:lstStyle/>
        <a:p>
          <a:endParaRPr lang="en-US"/>
        </a:p>
      </dgm:t>
    </dgm:pt>
    <dgm:pt modelId="{9EEA01F3-34C4-4900-A4CB-DD7F7E6CB1F0}" type="sibTrans" cxnId="{33C02892-6E49-40A6-A9C4-8FD2DC2C5DF6}">
      <dgm:prSet/>
      <dgm:spPr/>
      <dgm:t>
        <a:bodyPr/>
        <a:lstStyle/>
        <a:p>
          <a:endParaRPr lang="en-US"/>
        </a:p>
      </dgm:t>
    </dgm:pt>
    <dgm:pt modelId="{5596F05B-7DCE-4006-B44D-8973496CDEF8}">
      <dgm:prSet/>
      <dgm:spPr/>
      <dgm:t>
        <a:bodyPr/>
        <a:lstStyle/>
        <a:p>
          <a:r>
            <a:rPr lang="en-US"/>
            <a:t>Read all the questions carefully before starting and quickly plan how much time to allocate to each.</a:t>
          </a:r>
        </a:p>
      </dgm:t>
    </dgm:pt>
    <dgm:pt modelId="{570262EE-5092-442D-A73C-90A0FDE6543E}" type="parTrans" cxnId="{DCCEBF40-2945-40A2-8614-FCFF76303C62}">
      <dgm:prSet/>
      <dgm:spPr/>
      <dgm:t>
        <a:bodyPr/>
        <a:lstStyle/>
        <a:p>
          <a:endParaRPr lang="en-US"/>
        </a:p>
      </dgm:t>
    </dgm:pt>
    <dgm:pt modelId="{D2227FFF-EDC6-412B-9AD9-D60C6F1A7039}" type="sibTrans" cxnId="{DCCEBF40-2945-40A2-8614-FCFF76303C62}">
      <dgm:prSet/>
      <dgm:spPr/>
      <dgm:t>
        <a:bodyPr/>
        <a:lstStyle/>
        <a:p>
          <a:endParaRPr lang="en-US"/>
        </a:p>
      </dgm:t>
    </dgm:pt>
    <dgm:pt modelId="{2347A3FE-738A-4C73-841D-2B7A09540156}">
      <dgm:prSet/>
      <dgm:spPr/>
      <dgm:t>
        <a:bodyPr/>
        <a:lstStyle/>
        <a:p>
          <a:r>
            <a:rPr lang="en-US">
              <a:latin typeface="Calibri Light" panose="020F0302020204030204"/>
            </a:rPr>
            <a:t>5</a:t>
          </a:r>
          <a:endParaRPr lang="en-US"/>
        </a:p>
      </dgm:t>
    </dgm:pt>
    <dgm:pt modelId="{A3BEB19E-EC86-46C2-92D2-26C0DD0C0B08}" type="parTrans" cxnId="{8B561A80-AD9D-49B6-B632-2CE3FFD8EFBE}">
      <dgm:prSet/>
      <dgm:spPr/>
      <dgm:t>
        <a:bodyPr/>
        <a:lstStyle/>
        <a:p>
          <a:endParaRPr lang="en-US"/>
        </a:p>
      </dgm:t>
    </dgm:pt>
    <dgm:pt modelId="{76DFC11A-85B9-4515-9047-C66C52A33AD9}" type="sibTrans" cxnId="{8B561A80-AD9D-49B6-B632-2CE3FFD8EFBE}">
      <dgm:prSet/>
      <dgm:spPr/>
      <dgm:t>
        <a:bodyPr/>
        <a:lstStyle/>
        <a:p>
          <a:endParaRPr lang="en-US"/>
        </a:p>
      </dgm:t>
    </dgm:pt>
    <dgm:pt modelId="{0B66DA49-1764-4463-8CF3-F6A4E79F65D8}">
      <dgm:prSet/>
      <dgm:spPr/>
      <dgm:t>
        <a:bodyPr/>
        <a:lstStyle/>
        <a:p>
          <a:r>
            <a:rPr lang="en-US">
              <a:latin typeface="Calibri Light" panose="020F0302020204030204"/>
            </a:rPr>
            <a:t>Start</a:t>
          </a:r>
          <a:r>
            <a:rPr lang="en-US"/>
            <a:t> answering the questions that you feel most confident about. </a:t>
          </a:r>
        </a:p>
      </dgm:t>
    </dgm:pt>
    <dgm:pt modelId="{EE59B7A6-5F2C-4A34-9DA4-530693FA51DF}" type="parTrans" cxnId="{E2A8D890-3621-47FB-B10D-A4AD8D868F4D}">
      <dgm:prSet/>
      <dgm:spPr/>
      <dgm:t>
        <a:bodyPr/>
        <a:lstStyle/>
        <a:p>
          <a:endParaRPr lang="en-US"/>
        </a:p>
      </dgm:t>
    </dgm:pt>
    <dgm:pt modelId="{1F919563-D00F-435C-9A2B-BF9625FFAFB2}" type="sibTrans" cxnId="{E2A8D890-3621-47FB-B10D-A4AD8D868F4D}">
      <dgm:prSet/>
      <dgm:spPr/>
      <dgm:t>
        <a:bodyPr/>
        <a:lstStyle/>
        <a:p>
          <a:endParaRPr lang="en-US"/>
        </a:p>
      </dgm:t>
    </dgm:pt>
    <dgm:pt modelId="{9C33B754-A2F9-4AE8-817A-6C2A19F1FCEB}">
      <dgm:prSet/>
      <dgm:spPr/>
      <dgm:t>
        <a:bodyPr/>
        <a:lstStyle/>
        <a:p>
          <a:r>
            <a:rPr lang="en-US">
              <a:latin typeface="Calibri Light" panose="020F0302020204030204"/>
            </a:rPr>
            <a:t>6</a:t>
          </a:r>
          <a:endParaRPr lang="en-US"/>
        </a:p>
      </dgm:t>
    </dgm:pt>
    <dgm:pt modelId="{B4A6B5AE-A681-4D5A-8168-1677CE60272B}" type="parTrans" cxnId="{A20C4C79-DC7F-4671-B1BC-3AC8794A4697}">
      <dgm:prSet/>
      <dgm:spPr/>
      <dgm:t>
        <a:bodyPr/>
        <a:lstStyle/>
        <a:p>
          <a:endParaRPr lang="en-US"/>
        </a:p>
      </dgm:t>
    </dgm:pt>
    <dgm:pt modelId="{2E8EEEC7-973C-4FB2-A028-7DE47952FAFF}" type="sibTrans" cxnId="{A20C4C79-DC7F-4671-B1BC-3AC8794A4697}">
      <dgm:prSet/>
      <dgm:spPr/>
      <dgm:t>
        <a:bodyPr/>
        <a:lstStyle/>
        <a:p>
          <a:endParaRPr lang="en-US"/>
        </a:p>
      </dgm:t>
    </dgm:pt>
    <dgm:pt modelId="{7EE0EE38-009C-4E74-9538-4CF4FCE490B5}">
      <dgm:prSet/>
      <dgm:spPr/>
      <dgm:t>
        <a:bodyPr/>
        <a:lstStyle/>
        <a:p>
          <a:r>
            <a:rPr lang="en-US">
              <a:latin typeface="Calibri Light" panose="020F0302020204030204"/>
            </a:rPr>
            <a:t>If</a:t>
          </a:r>
          <a:r>
            <a:rPr lang="en-US"/>
            <a:t> your brain freezes, just start writing anything and you will soon start remembering more details.</a:t>
          </a:r>
        </a:p>
      </dgm:t>
    </dgm:pt>
    <dgm:pt modelId="{124ACCC7-82F5-4424-87DB-33A7428D5B46}" type="parTrans" cxnId="{67770978-EC35-45C0-9054-1DA5A0C8FAD3}">
      <dgm:prSet/>
      <dgm:spPr/>
      <dgm:t>
        <a:bodyPr/>
        <a:lstStyle/>
        <a:p>
          <a:endParaRPr lang="en-US"/>
        </a:p>
      </dgm:t>
    </dgm:pt>
    <dgm:pt modelId="{D2B07F16-9965-4E23-95B8-0347D58EC164}" type="sibTrans" cxnId="{67770978-EC35-45C0-9054-1DA5A0C8FAD3}">
      <dgm:prSet/>
      <dgm:spPr/>
      <dgm:t>
        <a:bodyPr/>
        <a:lstStyle/>
        <a:p>
          <a:endParaRPr lang="en-US"/>
        </a:p>
      </dgm:t>
    </dgm:pt>
    <dgm:pt modelId="{AB5D5EED-D5CF-4AEC-AEE6-2EA9EEC029D4}">
      <dgm:prSet/>
      <dgm:spPr/>
      <dgm:t>
        <a:bodyPr/>
        <a:lstStyle/>
        <a:p>
          <a:r>
            <a:rPr lang="en-US">
              <a:latin typeface="Calibri Light" panose="020F0302020204030204"/>
            </a:rPr>
            <a:t>7</a:t>
          </a:r>
          <a:endParaRPr lang="en-US"/>
        </a:p>
      </dgm:t>
    </dgm:pt>
    <dgm:pt modelId="{DF28B8F9-4B0E-49D8-ACDE-3C0E1481AB07}" type="parTrans" cxnId="{C234DDDA-9847-43F3-BD35-0EBAD9F8416C}">
      <dgm:prSet/>
      <dgm:spPr/>
      <dgm:t>
        <a:bodyPr/>
        <a:lstStyle/>
        <a:p>
          <a:endParaRPr lang="en-US"/>
        </a:p>
      </dgm:t>
    </dgm:pt>
    <dgm:pt modelId="{4E4F5E0F-5972-41BC-91CE-0688820F5A20}" type="sibTrans" cxnId="{C234DDDA-9847-43F3-BD35-0EBAD9F8416C}">
      <dgm:prSet/>
      <dgm:spPr/>
      <dgm:t>
        <a:bodyPr/>
        <a:lstStyle/>
        <a:p>
          <a:endParaRPr lang="en-US"/>
        </a:p>
      </dgm:t>
    </dgm:pt>
    <dgm:pt modelId="{9B2ECA87-5F37-48F6-A7C9-6C98E09F1F52}">
      <dgm:prSet/>
      <dgm:spPr/>
      <dgm:t>
        <a:bodyPr/>
        <a:lstStyle/>
        <a:p>
          <a:r>
            <a:rPr lang="en-US"/>
            <a:t>Stay calm, you have done your homework and have nothing to fear!</a:t>
          </a:r>
        </a:p>
      </dgm:t>
    </dgm:pt>
    <dgm:pt modelId="{901EEBA8-D443-41CC-A4A8-E039C06E3360}" type="parTrans" cxnId="{0B64E4EC-9598-403E-9D95-535B694CD538}">
      <dgm:prSet/>
      <dgm:spPr/>
      <dgm:t>
        <a:bodyPr/>
        <a:lstStyle/>
        <a:p>
          <a:endParaRPr lang="en-US"/>
        </a:p>
      </dgm:t>
    </dgm:pt>
    <dgm:pt modelId="{98B7D203-1937-41FA-9717-8568D2A91C9F}" type="sibTrans" cxnId="{0B64E4EC-9598-403E-9D95-535B694CD538}">
      <dgm:prSet/>
      <dgm:spPr/>
      <dgm:t>
        <a:bodyPr/>
        <a:lstStyle/>
        <a:p>
          <a:endParaRPr lang="en-US"/>
        </a:p>
      </dgm:t>
    </dgm:pt>
    <dgm:pt modelId="{A1812E2E-5448-454B-9522-55F6FD67F26F}">
      <dgm:prSet phldr="0"/>
      <dgm:spPr/>
      <dgm:t>
        <a:bodyPr/>
        <a:lstStyle/>
        <a:p>
          <a:pPr rtl="0"/>
          <a:r>
            <a:rPr lang="en-US">
              <a:latin typeface="Calibri Light" panose="020F0302020204030204"/>
            </a:rPr>
            <a:t>2</a:t>
          </a:r>
        </a:p>
      </dgm:t>
    </dgm:pt>
    <dgm:pt modelId="{4B7BE572-948E-431F-BA80-508422DB31A2}" type="parTrans" cxnId="{F60E5B24-537F-40F6-98B7-27F5AF999D41}">
      <dgm:prSet/>
      <dgm:spPr/>
    </dgm:pt>
    <dgm:pt modelId="{F3B685C7-4F48-4C8A-A902-4A81F3FFC0F3}" type="sibTrans" cxnId="{F60E5B24-537F-40F6-98B7-27F5AF999D41}">
      <dgm:prSet/>
      <dgm:spPr/>
    </dgm:pt>
    <dgm:pt modelId="{81BC84AB-E8C0-4925-8051-7E85708F72E8}" type="pres">
      <dgm:prSet presAssocID="{30DBC6E6-E412-4548-BCD1-B976E3457455}" presName="Name0" presStyleCnt="0">
        <dgm:presLayoutVars>
          <dgm:dir/>
          <dgm:animLvl val="lvl"/>
          <dgm:resizeHandles val="exact"/>
        </dgm:presLayoutVars>
      </dgm:prSet>
      <dgm:spPr/>
      <dgm:t>
        <a:bodyPr/>
        <a:lstStyle/>
        <a:p>
          <a:endParaRPr lang="en-US"/>
        </a:p>
      </dgm:t>
    </dgm:pt>
    <dgm:pt modelId="{4D831390-3862-4AC4-85D6-7732567CB209}" type="pres">
      <dgm:prSet presAssocID="{D5E65163-4498-4E63-9C1A-E9AA307F6BB2}" presName="linNode" presStyleCnt="0"/>
      <dgm:spPr/>
    </dgm:pt>
    <dgm:pt modelId="{91BB0D7E-66B5-4127-BD25-DF96B238BEF7}" type="pres">
      <dgm:prSet presAssocID="{D5E65163-4498-4E63-9C1A-E9AA307F6BB2}" presName="parentText" presStyleLbl="solidFgAcc1" presStyleIdx="0" presStyleCnt="7">
        <dgm:presLayoutVars>
          <dgm:chMax val="1"/>
          <dgm:bulletEnabled/>
        </dgm:presLayoutVars>
      </dgm:prSet>
      <dgm:spPr/>
      <dgm:t>
        <a:bodyPr/>
        <a:lstStyle/>
        <a:p>
          <a:endParaRPr lang="en-US"/>
        </a:p>
      </dgm:t>
    </dgm:pt>
    <dgm:pt modelId="{44B248A0-E7E3-4230-B8DD-A5814C7FC83A}" type="pres">
      <dgm:prSet presAssocID="{D5E65163-4498-4E63-9C1A-E9AA307F6BB2}" presName="descendantText" presStyleLbl="alignNode1" presStyleIdx="0" presStyleCnt="7">
        <dgm:presLayoutVars>
          <dgm:bulletEnabled/>
        </dgm:presLayoutVars>
      </dgm:prSet>
      <dgm:spPr/>
      <dgm:t>
        <a:bodyPr/>
        <a:lstStyle/>
        <a:p>
          <a:endParaRPr lang="en-US"/>
        </a:p>
      </dgm:t>
    </dgm:pt>
    <dgm:pt modelId="{7672428A-1C79-416B-8682-92FF8CAA8D19}" type="pres">
      <dgm:prSet presAssocID="{807D77B4-4D67-407C-92F4-6ED4908CF3EA}" presName="sp" presStyleCnt="0"/>
      <dgm:spPr/>
    </dgm:pt>
    <dgm:pt modelId="{7EB38B1C-6FA5-4071-80AC-CDC510DDE090}" type="pres">
      <dgm:prSet presAssocID="{A1812E2E-5448-454B-9522-55F6FD67F26F}" presName="linNode" presStyleCnt="0"/>
      <dgm:spPr/>
    </dgm:pt>
    <dgm:pt modelId="{5C48EDFA-C310-45AB-9B3A-885D8BA99E4D}" type="pres">
      <dgm:prSet presAssocID="{A1812E2E-5448-454B-9522-55F6FD67F26F}" presName="parentText" presStyleLbl="solidFgAcc1" presStyleIdx="1" presStyleCnt="7">
        <dgm:presLayoutVars>
          <dgm:chMax val="1"/>
          <dgm:bulletEnabled/>
        </dgm:presLayoutVars>
      </dgm:prSet>
      <dgm:spPr/>
      <dgm:t>
        <a:bodyPr/>
        <a:lstStyle/>
        <a:p>
          <a:endParaRPr lang="en-US"/>
        </a:p>
      </dgm:t>
    </dgm:pt>
    <dgm:pt modelId="{6EA48740-DCFC-43F3-9B2D-351E72DD9369}" type="pres">
      <dgm:prSet presAssocID="{A1812E2E-5448-454B-9522-55F6FD67F26F}" presName="descendantText" presStyleLbl="alignNode1" presStyleIdx="1" presStyleCnt="7">
        <dgm:presLayoutVars>
          <dgm:bulletEnabled/>
        </dgm:presLayoutVars>
      </dgm:prSet>
      <dgm:spPr/>
      <dgm:t>
        <a:bodyPr/>
        <a:lstStyle/>
        <a:p>
          <a:endParaRPr lang="en-US"/>
        </a:p>
      </dgm:t>
    </dgm:pt>
    <dgm:pt modelId="{E92D4A00-5CD7-431C-94E3-0AE185F8F7CF}" type="pres">
      <dgm:prSet presAssocID="{F3B685C7-4F48-4C8A-A902-4A81F3FFC0F3}" presName="sp" presStyleCnt="0"/>
      <dgm:spPr/>
    </dgm:pt>
    <dgm:pt modelId="{20B8FFA4-4B58-44C9-A090-A4009AAF08C1}" type="pres">
      <dgm:prSet presAssocID="{90B21539-5499-4F35-85C8-BCD4B17EFCE4}" presName="linNode" presStyleCnt="0"/>
      <dgm:spPr/>
    </dgm:pt>
    <dgm:pt modelId="{A48A8FD1-9BAB-4869-B583-9D38AF47A50C}" type="pres">
      <dgm:prSet presAssocID="{90B21539-5499-4F35-85C8-BCD4B17EFCE4}" presName="parentText" presStyleLbl="solidFgAcc1" presStyleIdx="2" presStyleCnt="7">
        <dgm:presLayoutVars>
          <dgm:chMax val="1"/>
          <dgm:bulletEnabled/>
        </dgm:presLayoutVars>
      </dgm:prSet>
      <dgm:spPr/>
      <dgm:t>
        <a:bodyPr/>
        <a:lstStyle/>
        <a:p>
          <a:endParaRPr lang="en-US"/>
        </a:p>
      </dgm:t>
    </dgm:pt>
    <dgm:pt modelId="{1DD7918F-859E-4708-A40B-DF9D12E1FD1C}" type="pres">
      <dgm:prSet presAssocID="{90B21539-5499-4F35-85C8-BCD4B17EFCE4}" presName="descendantText" presStyleLbl="alignNode1" presStyleIdx="2" presStyleCnt="7">
        <dgm:presLayoutVars>
          <dgm:bulletEnabled/>
        </dgm:presLayoutVars>
      </dgm:prSet>
      <dgm:spPr/>
      <dgm:t>
        <a:bodyPr/>
        <a:lstStyle/>
        <a:p>
          <a:endParaRPr lang="en-US"/>
        </a:p>
      </dgm:t>
    </dgm:pt>
    <dgm:pt modelId="{D03737B9-BB53-4870-8DB8-EE734B397019}" type="pres">
      <dgm:prSet presAssocID="{FCDEA12D-98DF-4AE7-A135-4F744F5733C9}" presName="sp" presStyleCnt="0"/>
      <dgm:spPr/>
    </dgm:pt>
    <dgm:pt modelId="{AC8F52A8-9447-43D7-93AC-0F83F34AE7F4}" type="pres">
      <dgm:prSet presAssocID="{4870C122-76B4-45C7-A51E-C7B66E8081E7}" presName="linNode" presStyleCnt="0"/>
      <dgm:spPr/>
    </dgm:pt>
    <dgm:pt modelId="{A985EFD4-DEE1-4B91-A283-3599D75DE673}" type="pres">
      <dgm:prSet presAssocID="{4870C122-76B4-45C7-A51E-C7B66E8081E7}" presName="parentText" presStyleLbl="solidFgAcc1" presStyleIdx="3" presStyleCnt="7">
        <dgm:presLayoutVars>
          <dgm:chMax val="1"/>
          <dgm:bulletEnabled/>
        </dgm:presLayoutVars>
      </dgm:prSet>
      <dgm:spPr/>
      <dgm:t>
        <a:bodyPr/>
        <a:lstStyle/>
        <a:p>
          <a:endParaRPr lang="en-US"/>
        </a:p>
      </dgm:t>
    </dgm:pt>
    <dgm:pt modelId="{C58F5BB7-9739-411E-844F-95F7E5062855}" type="pres">
      <dgm:prSet presAssocID="{4870C122-76B4-45C7-A51E-C7B66E8081E7}" presName="descendantText" presStyleLbl="alignNode1" presStyleIdx="3" presStyleCnt="7">
        <dgm:presLayoutVars>
          <dgm:bulletEnabled/>
        </dgm:presLayoutVars>
      </dgm:prSet>
      <dgm:spPr/>
      <dgm:t>
        <a:bodyPr/>
        <a:lstStyle/>
        <a:p>
          <a:endParaRPr lang="en-US"/>
        </a:p>
      </dgm:t>
    </dgm:pt>
    <dgm:pt modelId="{3695D748-0AA9-4AA2-9A8C-476861CFDD40}" type="pres">
      <dgm:prSet presAssocID="{9EEA01F3-34C4-4900-A4CB-DD7F7E6CB1F0}" presName="sp" presStyleCnt="0"/>
      <dgm:spPr/>
    </dgm:pt>
    <dgm:pt modelId="{3A9F3472-3D9D-4A81-B0D9-1BD3C19842B6}" type="pres">
      <dgm:prSet presAssocID="{2347A3FE-738A-4C73-841D-2B7A09540156}" presName="linNode" presStyleCnt="0"/>
      <dgm:spPr/>
    </dgm:pt>
    <dgm:pt modelId="{25D99673-A005-4412-B744-95DF460A4013}" type="pres">
      <dgm:prSet presAssocID="{2347A3FE-738A-4C73-841D-2B7A09540156}" presName="parentText" presStyleLbl="solidFgAcc1" presStyleIdx="4" presStyleCnt="7">
        <dgm:presLayoutVars>
          <dgm:chMax val="1"/>
          <dgm:bulletEnabled/>
        </dgm:presLayoutVars>
      </dgm:prSet>
      <dgm:spPr/>
      <dgm:t>
        <a:bodyPr/>
        <a:lstStyle/>
        <a:p>
          <a:endParaRPr lang="en-US"/>
        </a:p>
      </dgm:t>
    </dgm:pt>
    <dgm:pt modelId="{47E14644-AC09-4248-BD31-D6529BC4C1A1}" type="pres">
      <dgm:prSet presAssocID="{2347A3FE-738A-4C73-841D-2B7A09540156}" presName="descendantText" presStyleLbl="alignNode1" presStyleIdx="4" presStyleCnt="7">
        <dgm:presLayoutVars>
          <dgm:bulletEnabled/>
        </dgm:presLayoutVars>
      </dgm:prSet>
      <dgm:spPr/>
      <dgm:t>
        <a:bodyPr/>
        <a:lstStyle/>
        <a:p>
          <a:endParaRPr lang="en-US"/>
        </a:p>
      </dgm:t>
    </dgm:pt>
    <dgm:pt modelId="{0E903E67-CDCC-4A72-89B2-93B02B5B8E76}" type="pres">
      <dgm:prSet presAssocID="{76DFC11A-85B9-4515-9047-C66C52A33AD9}" presName="sp" presStyleCnt="0"/>
      <dgm:spPr/>
    </dgm:pt>
    <dgm:pt modelId="{01F9F879-9AA1-4B05-8249-533F6E46E793}" type="pres">
      <dgm:prSet presAssocID="{9C33B754-A2F9-4AE8-817A-6C2A19F1FCEB}" presName="linNode" presStyleCnt="0"/>
      <dgm:spPr/>
    </dgm:pt>
    <dgm:pt modelId="{3ED8D5A0-B9D4-4AE3-ABB6-AA3A9E630B86}" type="pres">
      <dgm:prSet presAssocID="{9C33B754-A2F9-4AE8-817A-6C2A19F1FCEB}" presName="parentText" presStyleLbl="solidFgAcc1" presStyleIdx="5" presStyleCnt="7">
        <dgm:presLayoutVars>
          <dgm:chMax val="1"/>
          <dgm:bulletEnabled/>
        </dgm:presLayoutVars>
      </dgm:prSet>
      <dgm:spPr/>
      <dgm:t>
        <a:bodyPr/>
        <a:lstStyle/>
        <a:p>
          <a:endParaRPr lang="en-US"/>
        </a:p>
      </dgm:t>
    </dgm:pt>
    <dgm:pt modelId="{A6454C02-4CDC-4AD8-9D4F-AAF6433A997A}" type="pres">
      <dgm:prSet presAssocID="{9C33B754-A2F9-4AE8-817A-6C2A19F1FCEB}" presName="descendantText" presStyleLbl="alignNode1" presStyleIdx="5" presStyleCnt="7">
        <dgm:presLayoutVars>
          <dgm:bulletEnabled/>
        </dgm:presLayoutVars>
      </dgm:prSet>
      <dgm:spPr/>
      <dgm:t>
        <a:bodyPr/>
        <a:lstStyle/>
        <a:p>
          <a:endParaRPr lang="en-US"/>
        </a:p>
      </dgm:t>
    </dgm:pt>
    <dgm:pt modelId="{4EDCD18D-A928-4B07-91B6-E574C5848925}" type="pres">
      <dgm:prSet presAssocID="{2E8EEEC7-973C-4FB2-A028-7DE47952FAFF}" presName="sp" presStyleCnt="0"/>
      <dgm:spPr/>
    </dgm:pt>
    <dgm:pt modelId="{103D63AC-71D6-4155-9609-0F254DE39C90}" type="pres">
      <dgm:prSet presAssocID="{AB5D5EED-D5CF-4AEC-AEE6-2EA9EEC029D4}" presName="linNode" presStyleCnt="0"/>
      <dgm:spPr/>
    </dgm:pt>
    <dgm:pt modelId="{1FDA3ED0-2F86-4F02-8DC6-8DECF6D7FF59}" type="pres">
      <dgm:prSet presAssocID="{AB5D5EED-D5CF-4AEC-AEE6-2EA9EEC029D4}" presName="parentText" presStyleLbl="solidFgAcc1" presStyleIdx="6" presStyleCnt="7">
        <dgm:presLayoutVars>
          <dgm:chMax val="1"/>
          <dgm:bulletEnabled/>
        </dgm:presLayoutVars>
      </dgm:prSet>
      <dgm:spPr/>
      <dgm:t>
        <a:bodyPr/>
        <a:lstStyle/>
        <a:p>
          <a:endParaRPr lang="en-US"/>
        </a:p>
      </dgm:t>
    </dgm:pt>
    <dgm:pt modelId="{1FBDEE6F-C464-441F-AE76-E784E68BC46C}" type="pres">
      <dgm:prSet presAssocID="{AB5D5EED-D5CF-4AEC-AEE6-2EA9EEC029D4}" presName="descendantText" presStyleLbl="alignNode1" presStyleIdx="6" presStyleCnt="7">
        <dgm:presLayoutVars>
          <dgm:bulletEnabled/>
        </dgm:presLayoutVars>
      </dgm:prSet>
      <dgm:spPr/>
      <dgm:t>
        <a:bodyPr/>
        <a:lstStyle/>
        <a:p>
          <a:endParaRPr lang="en-US"/>
        </a:p>
      </dgm:t>
    </dgm:pt>
  </dgm:ptLst>
  <dgm:cxnLst>
    <dgm:cxn modelId="{3FDF1FC4-B1FA-4A2E-8014-D89E39467825}" type="presOf" srcId="{E180CD2A-59EC-4FF2-A4C4-C136D8D45A12}" destId="{1DD7918F-859E-4708-A40B-DF9D12E1FD1C}" srcOrd="0" destOrd="0" presId="urn:microsoft.com/office/officeart/2016/7/layout/VerticalHollowActionList"/>
    <dgm:cxn modelId="{DF7D0860-E344-4D62-B082-95AF64BE7EDE}" srcId="{30DBC6E6-E412-4548-BCD1-B976E3457455}" destId="{90B21539-5499-4F35-85C8-BCD4B17EFCE4}" srcOrd="2" destOrd="0" parTransId="{A579BBB2-5D61-4FA5-8B7A-D94ADD5FEB63}" sibTransId="{FCDEA12D-98DF-4AE7-A135-4F744F5733C9}"/>
    <dgm:cxn modelId="{48A7B693-3413-4D7C-B4F6-9CBD879DECA4}" type="presOf" srcId="{7718D0DA-FA86-4DB2-92C1-E9ADF4F6E191}" destId="{44B248A0-E7E3-4230-B8DD-A5814C7FC83A}" srcOrd="0" destOrd="0" presId="urn:microsoft.com/office/officeart/2016/7/layout/VerticalHollowActionList"/>
    <dgm:cxn modelId="{9EB0D839-C377-4CE2-8DBA-B5B4D664CCC1}" type="presOf" srcId="{66202CB9-A529-4F1F-BA2F-C6AD00F6F096}" destId="{6EA48740-DCFC-43F3-9B2D-351E72DD9369}" srcOrd="0" destOrd="0" presId="urn:microsoft.com/office/officeart/2016/7/layout/VerticalHollowActionList"/>
    <dgm:cxn modelId="{C234DDDA-9847-43F3-BD35-0EBAD9F8416C}" srcId="{30DBC6E6-E412-4548-BCD1-B976E3457455}" destId="{AB5D5EED-D5CF-4AEC-AEE6-2EA9EEC029D4}" srcOrd="6" destOrd="0" parTransId="{DF28B8F9-4B0E-49D8-ACDE-3C0E1481AB07}" sibTransId="{4E4F5E0F-5972-41BC-91CE-0688820F5A20}"/>
    <dgm:cxn modelId="{A20C4C79-DC7F-4671-B1BC-3AC8794A4697}" srcId="{30DBC6E6-E412-4548-BCD1-B976E3457455}" destId="{9C33B754-A2F9-4AE8-817A-6C2A19F1FCEB}" srcOrd="5" destOrd="0" parTransId="{B4A6B5AE-A681-4D5A-8168-1677CE60272B}" sibTransId="{2E8EEEC7-973C-4FB2-A028-7DE47952FAFF}"/>
    <dgm:cxn modelId="{C319B867-71D6-4FA9-8886-45E415D6DE71}" srcId="{90B21539-5499-4F35-85C8-BCD4B17EFCE4}" destId="{E180CD2A-59EC-4FF2-A4C4-C136D8D45A12}" srcOrd="0" destOrd="0" parTransId="{A4F15A2A-CAA1-4415-BE98-160A3BD7E820}" sibTransId="{CB3EDAF6-EB60-45A2-9803-7C00E2C7A48E}"/>
    <dgm:cxn modelId="{F60E5B24-537F-40F6-98B7-27F5AF999D41}" srcId="{30DBC6E6-E412-4548-BCD1-B976E3457455}" destId="{A1812E2E-5448-454B-9522-55F6FD67F26F}" srcOrd="1" destOrd="0" parTransId="{4B7BE572-948E-431F-BA80-508422DB31A2}" sibTransId="{F3B685C7-4F48-4C8A-A902-4A81F3FFC0F3}"/>
    <dgm:cxn modelId="{9D566A82-720D-4D8A-B25E-907578894E31}" type="presOf" srcId="{30DBC6E6-E412-4548-BCD1-B976E3457455}" destId="{81BC84AB-E8C0-4925-8051-7E85708F72E8}" srcOrd="0" destOrd="0" presId="urn:microsoft.com/office/officeart/2016/7/layout/VerticalHollowActionList"/>
    <dgm:cxn modelId="{C87EFE14-B0F6-4B23-8C16-A11CB2D5C307}" type="presOf" srcId="{90B21539-5499-4F35-85C8-BCD4B17EFCE4}" destId="{A48A8FD1-9BAB-4869-B583-9D38AF47A50C}" srcOrd="0" destOrd="0" presId="urn:microsoft.com/office/officeart/2016/7/layout/VerticalHollowActionList"/>
    <dgm:cxn modelId="{DC88924E-D450-480C-BE76-413B6A7B721D}" type="presOf" srcId="{9B2ECA87-5F37-48F6-A7C9-6C98E09F1F52}" destId="{1FBDEE6F-C464-441F-AE76-E784E68BC46C}" srcOrd="0" destOrd="0" presId="urn:microsoft.com/office/officeart/2016/7/layout/VerticalHollowActionList"/>
    <dgm:cxn modelId="{A35D21EA-556D-4002-9390-3884582A7DD5}" srcId="{A1812E2E-5448-454B-9522-55F6FD67F26F}" destId="{66202CB9-A529-4F1F-BA2F-C6AD00F6F096}" srcOrd="0" destOrd="0" parTransId="{7859C53D-874E-408C-99EB-755DA08D4686}" sibTransId="{32AE2486-2D0B-4785-BC71-5B6F0ACFC02E}"/>
    <dgm:cxn modelId="{5C8E0EC6-A6B9-422C-9A12-373EAD67E796}" type="presOf" srcId="{9C33B754-A2F9-4AE8-817A-6C2A19F1FCEB}" destId="{3ED8D5A0-B9D4-4AE3-ABB6-AA3A9E630B86}" srcOrd="0" destOrd="0" presId="urn:microsoft.com/office/officeart/2016/7/layout/VerticalHollowActionList"/>
    <dgm:cxn modelId="{C18DAA18-3EC8-4FD3-909C-3BD85B9AC84D}" type="presOf" srcId="{2347A3FE-738A-4C73-841D-2B7A09540156}" destId="{25D99673-A005-4412-B744-95DF460A4013}" srcOrd="0" destOrd="0" presId="urn:microsoft.com/office/officeart/2016/7/layout/VerticalHollowActionList"/>
    <dgm:cxn modelId="{8B561A80-AD9D-49B6-B632-2CE3FFD8EFBE}" srcId="{30DBC6E6-E412-4548-BCD1-B976E3457455}" destId="{2347A3FE-738A-4C73-841D-2B7A09540156}" srcOrd="4" destOrd="0" parTransId="{A3BEB19E-EC86-46C2-92D2-26C0DD0C0B08}" sibTransId="{76DFC11A-85B9-4515-9047-C66C52A33AD9}"/>
    <dgm:cxn modelId="{8A08EDBA-2A10-4CEF-AC22-2504BB1C1F53}" type="presOf" srcId="{7EE0EE38-009C-4E74-9538-4CF4FCE490B5}" destId="{A6454C02-4CDC-4AD8-9D4F-AAF6433A997A}" srcOrd="0" destOrd="0" presId="urn:microsoft.com/office/officeart/2016/7/layout/VerticalHollowActionList"/>
    <dgm:cxn modelId="{E2A8D890-3621-47FB-B10D-A4AD8D868F4D}" srcId="{2347A3FE-738A-4C73-841D-2B7A09540156}" destId="{0B66DA49-1764-4463-8CF3-F6A4E79F65D8}" srcOrd="0" destOrd="0" parTransId="{EE59B7A6-5F2C-4A34-9DA4-530693FA51DF}" sibTransId="{1F919563-D00F-435C-9A2B-BF9625FFAFB2}"/>
    <dgm:cxn modelId="{0361CDE2-FDE8-42B1-AF5E-5C96462BD1B2}" type="presOf" srcId="{5596F05B-7DCE-4006-B44D-8973496CDEF8}" destId="{C58F5BB7-9739-411E-844F-95F7E5062855}" srcOrd="0" destOrd="0" presId="urn:microsoft.com/office/officeart/2016/7/layout/VerticalHollowActionList"/>
    <dgm:cxn modelId="{CB89A7AB-030A-4D49-84FA-63CC14B16C05}" type="presOf" srcId="{0B66DA49-1764-4463-8CF3-F6A4E79F65D8}" destId="{47E14644-AC09-4248-BD31-D6529BC4C1A1}" srcOrd="0" destOrd="0" presId="urn:microsoft.com/office/officeart/2016/7/layout/VerticalHollowActionList"/>
    <dgm:cxn modelId="{0B64E4EC-9598-403E-9D95-535B694CD538}" srcId="{AB5D5EED-D5CF-4AEC-AEE6-2EA9EEC029D4}" destId="{9B2ECA87-5F37-48F6-A7C9-6C98E09F1F52}" srcOrd="0" destOrd="0" parTransId="{901EEBA8-D443-41CC-A4A8-E039C06E3360}" sibTransId="{98B7D203-1937-41FA-9717-8568D2A91C9F}"/>
    <dgm:cxn modelId="{0B083A17-39C7-4169-8870-2BB5B8D44532}" type="presOf" srcId="{4870C122-76B4-45C7-A51E-C7B66E8081E7}" destId="{A985EFD4-DEE1-4B91-A283-3599D75DE673}" srcOrd="0" destOrd="0" presId="urn:microsoft.com/office/officeart/2016/7/layout/VerticalHollowActionList"/>
    <dgm:cxn modelId="{628F2826-B581-4D0F-AE05-3D45694032C4}" type="presOf" srcId="{A1812E2E-5448-454B-9522-55F6FD67F26F}" destId="{5C48EDFA-C310-45AB-9B3A-885D8BA99E4D}" srcOrd="0" destOrd="0" presId="urn:microsoft.com/office/officeart/2016/7/layout/VerticalHollowActionList"/>
    <dgm:cxn modelId="{FDB5B2C3-BF89-4C03-AD6A-670011661C0D}" type="presOf" srcId="{AB5D5EED-D5CF-4AEC-AEE6-2EA9EEC029D4}" destId="{1FDA3ED0-2F86-4F02-8DC6-8DECF6D7FF59}" srcOrd="0" destOrd="0" presId="urn:microsoft.com/office/officeart/2016/7/layout/VerticalHollowActionList"/>
    <dgm:cxn modelId="{8B95315F-112E-4236-B5AD-67EC305260F0}" type="presOf" srcId="{D5E65163-4498-4E63-9C1A-E9AA307F6BB2}" destId="{91BB0D7E-66B5-4127-BD25-DF96B238BEF7}" srcOrd="0" destOrd="0" presId="urn:microsoft.com/office/officeart/2016/7/layout/VerticalHollowActionList"/>
    <dgm:cxn modelId="{DCCEBF40-2945-40A2-8614-FCFF76303C62}" srcId="{4870C122-76B4-45C7-A51E-C7B66E8081E7}" destId="{5596F05B-7DCE-4006-B44D-8973496CDEF8}" srcOrd="0" destOrd="0" parTransId="{570262EE-5092-442D-A73C-90A0FDE6543E}" sibTransId="{D2227FFF-EDC6-412B-9AD9-D60C6F1A7039}"/>
    <dgm:cxn modelId="{67770978-EC35-45C0-9054-1DA5A0C8FAD3}" srcId="{9C33B754-A2F9-4AE8-817A-6C2A19F1FCEB}" destId="{7EE0EE38-009C-4E74-9538-4CF4FCE490B5}" srcOrd="0" destOrd="0" parTransId="{124ACCC7-82F5-4424-87DB-33A7428D5B46}" sibTransId="{D2B07F16-9965-4E23-95B8-0347D58EC164}"/>
    <dgm:cxn modelId="{5D1130C2-4703-43D6-968F-7086385B01CB}" srcId="{30DBC6E6-E412-4548-BCD1-B976E3457455}" destId="{D5E65163-4498-4E63-9C1A-E9AA307F6BB2}" srcOrd="0" destOrd="0" parTransId="{E590420E-A172-48C0-B3E1-032456B859A1}" sibTransId="{807D77B4-4D67-407C-92F4-6ED4908CF3EA}"/>
    <dgm:cxn modelId="{E7BCEF50-4F69-4A2B-85F8-7D261A1260B3}" srcId="{D5E65163-4498-4E63-9C1A-E9AA307F6BB2}" destId="{7718D0DA-FA86-4DB2-92C1-E9ADF4F6E191}" srcOrd="0" destOrd="0" parTransId="{F4287B9E-E9D5-4CEA-B256-025558306049}" sibTransId="{5AE070F1-8A43-4ABD-AEC2-0041045D23F2}"/>
    <dgm:cxn modelId="{33C02892-6E49-40A6-A9C4-8FD2DC2C5DF6}" srcId="{30DBC6E6-E412-4548-BCD1-B976E3457455}" destId="{4870C122-76B4-45C7-A51E-C7B66E8081E7}" srcOrd="3" destOrd="0" parTransId="{21216B5D-70A9-4045-A1B5-E60FF863D4F9}" sibTransId="{9EEA01F3-34C4-4900-A4CB-DD7F7E6CB1F0}"/>
    <dgm:cxn modelId="{298246D1-C756-40CD-A8DC-08F7A0D3F917}" type="presParOf" srcId="{81BC84AB-E8C0-4925-8051-7E85708F72E8}" destId="{4D831390-3862-4AC4-85D6-7732567CB209}" srcOrd="0" destOrd="0" presId="urn:microsoft.com/office/officeart/2016/7/layout/VerticalHollowActionList"/>
    <dgm:cxn modelId="{D47DCF3A-2D97-40AC-B94F-30065607469D}" type="presParOf" srcId="{4D831390-3862-4AC4-85D6-7732567CB209}" destId="{91BB0D7E-66B5-4127-BD25-DF96B238BEF7}" srcOrd="0" destOrd="0" presId="urn:microsoft.com/office/officeart/2016/7/layout/VerticalHollowActionList"/>
    <dgm:cxn modelId="{97024159-4C67-4B10-8876-912578D000AB}" type="presParOf" srcId="{4D831390-3862-4AC4-85D6-7732567CB209}" destId="{44B248A0-E7E3-4230-B8DD-A5814C7FC83A}" srcOrd="1" destOrd="0" presId="urn:microsoft.com/office/officeart/2016/7/layout/VerticalHollowActionList"/>
    <dgm:cxn modelId="{1DF26A87-B31A-4CB2-8475-B83EE7F51230}" type="presParOf" srcId="{81BC84AB-E8C0-4925-8051-7E85708F72E8}" destId="{7672428A-1C79-416B-8682-92FF8CAA8D19}" srcOrd="1" destOrd="0" presId="urn:microsoft.com/office/officeart/2016/7/layout/VerticalHollowActionList"/>
    <dgm:cxn modelId="{700854F1-D4F9-4AE4-B63C-C17FDE57A3AE}" type="presParOf" srcId="{81BC84AB-E8C0-4925-8051-7E85708F72E8}" destId="{7EB38B1C-6FA5-4071-80AC-CDC510DDE090}" srcOrd="2" destOrd="0" presId="urn:microsoft.com/office/officeart/2016/7/layout/VerticalHollowActionList"/>
    <dgm:cxn modelId="{D177CB5B-972D-42A7-BB82-3ECD5FD0D729}" type="presParOf" srcId="{7EB38B1C-6FA5-4071-80AC-CDC510DDE090}" destId="{5C48EDFA-C310-45AB-9B3A-885D8BA99E4D}" srcOrd="0" destOrd="0" presId="urn:microsoft.com/office/officeart/2016/7/layout/VerticalHollowActionList"/>
    <dgm:cxn modelId="{47A3F401-142C-4730-9D7A-6D193AAAECA0}" type="presParOf" srcId="{7EB38B1C-6FA5-4071-80AC-CDC510DDE090}" destId="{6EA48740-DCFC-43F3-9B2D-351E72DD9369}" srcOrd="1" destOrd="0" presId="urn:microsoft.com/office/officeart/2016/7/layout/VerticalHollowActionList"/>
    <dgm:cxn modelId="{2C9E9FA3-6FDF-4FC4-81AA-FAE9AA5956D7}" type="presParOf" srcId="{81BC84AB-E8C0-4925-8051-7E85708F72E8}" destId="{E92D4A00-5CD7-431C-94E3-0AE185F8F7CF}" srcOrd="3" destOrd="0" presId="urn:microsoft.com/office/officeart/2016/7/layout/VerticalHollowActionList"/>
    <dgm:cxn modelId="{A49CB2E4-E3CB-4F62-A07A-6DC90122E945}" type="presParOf" srcId="{81BC84AB-E8C0-4925-8051-7E85708F72E8}" destId="{20B8FFA4-4B58-44C9-A090-A4009AAF08C1}" srcOrd="4" destOrd="0" presId="urn:microsoft.com/office/officeart/2016/7/layout/VerticalHollowActionList"/>
    <dgm:cxn modelId="{C25CA658-0166-4B5D-BEF8-AB10D822134D}" type="presParOf" srcId="{20B8FFA4-4B58-44C9-A090-A4009AAF08C1}" destId="{A48A8FD1-9BAB-4869-B583-9D38AF47A50C}" srcOrd="0" destOrd="0" presId="urn:microsoft.com/office/officeart/2016/7/layout/VerticalHollowActionList"/>
    <dgm:cxn modelId="{C22FF820-9BA4-4FB2-AA0B-A1D0DE20A3DB}" type="presParOf" srcId="{20B8FFA4-4B58-44C9-A090-A4009AAF08C1}" destId="{1DD7918F-859E-4708-A40B-DF9D12E1FD1C}" srcOrd="1" destOrd="0" presId="urn:microsoft.com/office/officeart/2016/7/layout/VerticalHollowActionList"/>
    <dgm:cxn modelId="{3A217074-9650-4642-B0A1-3033C0E1B4E0}" type="presParOf" srcId="{81BC84AB-E8C0-4925-8051-7E85708F72E8}" destId="{D03737B9-BB53-4870-8DB8-EE734B397019}" srcOrd="5" destOrd="0" presId="urn:microsoft.com/office/officeart/2016/7/layout/VerticalHollowActionList"/>
    <dgm:cxn modelId="{64FBA48B-90F9-4206-978B-AC38F96A1195}" type="presParOf" srcId="{81BC84AB-E8C0-4925-8051-7E85708F72E8}" destId="{AC8F52A8-9447-43D7-93AC-0F83F34AE7F4}" srcOrd="6" destOrd="0" presId="urn:microsoft.com/office/officeart/2016/7/layout/VerticalHollowActionList"/>
    <dgm:cxn modelId="{677F4F0A-D2CF-40E3-9276-2FF3FD4F51EF}" type="presParOf" srcId="{AC8F52A8-9447-43D7-93AC-0F83F34AE7F4}" destId="{A985EFD4-DEE1-4B91-A283-3599D75DE673}" srcOrd="0" destOrd="0" presId="urn:microsoft.com/office/officeart/2016/7/layout/VerticalHollowActionList"/>
    <dgm:cxn modelId="{53FD7609-EA48-4D31-9C56-C68959891092}" type="presParOf" srcId="{AC8F52A8-9447-43D7-93AC-0F83F34AE7F4}" destId="{C58F5BB7-9739-411E-844F-95F7E5062855}" srcOrd="1" destOrd="0" presId="urn:microsoft.com/office/officeart/2016/7/layout/VerticalHollowActionList"/>
    <dgm:cxn modelId="{71077EEE-CD01-428E-9E3E-49DE549B426F}" type="presParOf" srcId="{81BC84AB-E8C0-4925-8051-7E85708F72E8}" destId="{3695D748-0AA9-4AA2-9A8C-476861CFDD40}" srcOrd="7" destOrd="0" presId="urn:microsoft.com/office/officeart/2016/7/layout/VerticalHollowActionList"/>
    <dgm:cxn modelId="{28847763-BB51-4921-8965-8F9DAB4D72CE}" type="presParOf" srcId="{81BC84AB-E8C0-4925-8051-7E85708F72E8}" destId="{3A9F3472-3D9D-4A81-B0D9-1BD3C19842B6}" srcOrd="8" destOrd="0" presId="urn:microsoft.com/office/officeart/2016/7/layout/VerticalHollowActionList"/>
    <dgm:cxn modelId="{089177CC-01A9-49E8-A344-FE6AA2E79422}" type="presParOf" srcId="{3A9F3472-3D9D-4A81-B0D9-1BD3C19842B6}" destId="{25D99673-A005-4412-B744-95DF460A4013}" srcOrd="0" destOrd="0" presId="urn:microsoft.com/office/officeart/2016/7/layout/VerticalHollowActionList"/>
    <dgm:cxn modelId="{9B434126-C2DE-43F4-A2AF-62DF0EA0DFB0}" type="presParOf" srcId="{3A9F3472-3D9D-4A81-B0D9-1BD3C19842B6}" destId="{47E14644-AC09-4248-BD31-D6529BC4C1A1}" srcOrd="1" destOrd="0" presId="urn:microsoft.com/office/officeart/2016/7/layout/VerticalHollowActionList"/>
    <dgm:cxn modelId="{4A5B84EE-81A3-4694-8611-46C112409AE3}" type="presParOf" srcId="{81BC84AB-E8C0-4925-8051-7E85708F72E8}" destId="{0E903E67-CDCC-4A72-89B2-93B02B5B8E76}" srcOrd="9" destOrd="0" presId="urn:microsoft.com/office/officeart/2016/7/layout/VerticalHollowActionList"/>
    <dgm:cxn modelId="{10500D3B-4D60-42F5-A992-D658206A9111}" type="presParOf" srcId="{81BC84AB-E8C0-4925-8051-7E85708F72E8}" destId="{01F9F879-9AA1-4B05-8249-533F6E46E793}" srcOrd="10" destOrd="0" presId="urn:microsoft.com/office/officeart/2016/7/layout/VerticalHollowActionList"/>
    <dgm:cxn modelId="{60FC95E1-001C-4955-AAA9-F27EE0C8226B}" type="presParOf" srcId="{01F9F879-9AA1-4B05-8249-533F6E46E793}" destId="{3ED8D5A0-B9D4-4AE3-ABB6-AA3A9E630B86}" srcOrd="0" destOrd="0" presId="urn:microsoft.com/office/officeart/2016/7/layout/VerticalHollowActionList"/>
    <dgm:cxn modelId="{4EA65F05-9491-46AB-92B0-8957003F3E9D}" type="presParOf" srcId="{01F9F879-9AA1-4B05-8249-533F6E46E793}" destId="{A6454C02-4CDC-4AD8-9D4F-AAF6433A997A}" srcOrd="1" destOrd="0" presId="urn:microsoft.com/office/officeart/2016/7/layout/VerticalHollowActionList"/>
    <dgm:cxn modelId="{BC680C17-D08E-46DD-83AB-4435696BC9C7}" type="presParOf" srcId="{81BC84AB-E8C0-4925-8051-7E85708F72E8}" destId="{4EDCD18D-A928-4B07-91B6-E574C5848925}" srcOrd="11" destOrd="0" presId="urn:microsoft.com/office/officeart/2016/7/layout/VerticalHollowActionList"/>
    <dgm:cxn modelId="{558DCB62-89C2-435E-BF8C-ADDFE65D1FA6}" type="presParOf" srcId="{81BC84AB-E8C0-4925-8051-7E85708F72E8}" destId="{103D63AC-71D6-4155-9609-0F254DE39C90}" srcOrd="12" destOrd="0" presId="urn:microsoft.com/office/officeart/2016/7/layout/VerticalHollowActionList"/>
    <dgm:cxn modelId="{69DC7DB6-C76E-423D-8C8A-193423557667}" type="presParOf" srcId="{103D63AC-71D6-4155-9609-0F254DE39C90}" destId="{1FDA3ED0-2F86-4F02-8DC6-8DECF6D7FF59}" srcOrd="0" destOrd="0" presId="urn:microsoft.com/office/officeart/2016/7/layout/VerticalHollowActionList"/>
    <dgm:cxn modelId="{0D417946-2EDC-4C05-B26B-75CD844AF518}" type="presParOf" srcId="{103D63AC-71D6-4155-9609-0F254DE39C90}" destId="{1FBDEE6F-C464-441F-AE76-E784E68BC46C}" srcOrd="1" destOrd="0" presId="urn:microsoft.com/office/officeart/2016/7/layout/VerticalHollowAction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248A0-E7E3-4230-B8DD-A5814C7FC83A}">
      <dsp:nvSpPr>
        <dsp:cNvPr id="0" name=""/>
        <dsp:cNvSpPr/>
      </dsp:nvSpPr>
      <dsp:spPr>
        <a:xfrm>
          <a:off x="1409153" y="2698"/>
          <a:ext cx="5636614" cy="781364"/>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366" tIns="198467" rIns="109366" bIns="198467" numCol="1" spcCol="1270" anchor="ctr" anchorCtr="0">
          <a:noAutofit/>
        </a:bodyPr>
        <a:lstStyle/>
        <a:p>
          <a:pPr marL="0" lvl="0" indent="0" algn="l" defTabSz="577850">
            <a:lnSpc>
              <a:spcPct val="90000"/>
            </a:lnSpc>
            <a:spcBef>
              <a:spcPct val="0"/>
            </a:spcBef>
            <a:spcAft>
              <a:spcPct val="35000"/>
            </a:spcAft>
            <a:buNone/>
          </a:pPr>
          <a:r>
            <a:rPr lang="en-US" sz="1300" kern="1200"/>
            <a:t>Give yourself </a:t>
          </a:r>
          <a:r>
            <a:rPr lang="en-US" sz="1300" kern="1200">
              <a:latin typeface="Calibri Light" panose="020F0302020204030204"/>
            </a:rPr>
            <a:t>plenty</a:t>
          </a:r>
          <a:r>
            <a:rPr lang="en-US" sz="1300" kern="1200"/>
            <a:t> of time in the morning so you are not rushing and have enough time for breakfast </a:t>
          </a:r>
        </a:p>
      </dsp:txBody>
      <dsp:txXfrm>
        <a:off x="1409153" y="2698"/>
        <a:ext cx="5636614" cy="781364"/>
      </dsp:txXfrm>
    </dsp:sp>
    <dsp:sp modelId="{91BB0D7E-66B5-4127-BD25-DF96B238BEF7}">
      <dsp:nvSpPr>
        <dsp:cNvPr id="0" name=""/>
        <dsp:cNvSpPr/>
      </dsp:nvSpPr>
      <dsp:spPr>
        <a:xfrm>
          <a:off x="0" y="2698"/>
          <a:ext cx="1409153" cy="781364"/>
        </a:xfrm>
        <a:prstGeom prst="rect">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68" tIns="77181" rIns="74568" bIns="77181"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Light" panose="020F0302020204030204"/>
            </a:rPr>
            <a:t>1</a:t>
          </a:r>
          <a:endParaRPr lang="en-US" sz="1700" kern="1200"/>
        </a:p>
      </dsp:txBody>
      <dsp:txXfrm>
        <a:off x="0" y="2698"/>
        <a:ext cx="1409153" cy="781364"/>
      </dsp:txXfrm>
    </dsp:sp>
    <dsp:sp modelId="{6EA48740-DCFC-43F3-9B2D-351E72DD9369}">
      <dsp:nvSpPr>
        <dsp:cNvPr id="0" name=""/>
        <dsp:cNvSpPr/>
      </dsp:nvSpPr>
      <dsp:spPr>
        <a:xfrm>
          <a:off x="1409153" y="830944"/>
          <a:ext cx="5636614" cy="781364"/>
        </a:xfrm>
        <a:prstGeom prst="rect">
          <a:avLst/>
        </a:prstGeom>
        <a:solidFill>
          <a:schemeClr val="accent5">
            <a:hueOff val="392797"/>
            <a:satOff val="-1878"/>
            <a:lumOff val="2059"/>
            <a:alphaOff val="0"/>
          </a:schemeClr>
        </a:solidFill>
        <a:ln w="15875" cap="flat" cmpd="sng" algn="ctr">
          <a:solidFill>
            <a:schemeClr val="accent5">
              <a:hueOff val="392797"/>
              <a:satOff val="-1878"/>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366" tIns="198467" rIns="109366" bIns="198467" numCol="1" spcCol="1270" anchor="ctr" anchorCtr="0">
          <a:noAutofit/>
        </a:bodyPr>
        <a:lstStyle/>
        <a:p>
          <a:pPr marL="0" lvl="0" indent="0" algn="l" defTabSz="577850">
            <a:lnSpc>
              <a:spcPct val="90000"/>
            </a:lnSpc>
            <a:spcBef>
              <a:spcPct val="0"/>
            </a:spcBef>
            <a:spcAft>
              <a:spcPct val="35000"/>
            </a:spcAft>
            <a:buNone/>
          </a:pPr>
          <a:r>
            <a:rPr lang="en-US" sz="1300" kern="1200"/>
            <a:t>Check what site your exam is in and what room and time you need to be there </a:t>
          </a:r>
        </a:p>
      </dsp:txBody>
      <dsp:txXfrm>
        <a:off x="1409153" y="830944"/>
        <a:ext cx="5636614" cy="781364"/>
      </dsp:txXfrm>
    </dsp:sp>
    <dsp:sp modelId="{5C48EDFA-C310-45AB-9B3A-885D8BA99E4D}">
      <dsp:nvSpPr>
        <dsp:cNvPr id="0" name=""/>
        <dsp:cNvSpPr/>
      </dsp:nvSpPr>
      <dsp:spPr>
        <a:xfrm>
          <a:off x="0" y="830944"/>
          <a:ext cx="1409153" cy="781364"/>
        </a:xfrm>
        <a:prstGeom prst="rect">
          <a:avLst/>
        </a:prstGeom>
        <a:solidFill>
          <a:schemeClr val="lt1">
            <a:hueOff val="0"/>
            <a:satOff val="0"/>
            <a:lumOff val="0"/>
            <a:alphaOff val="0"/>
          </a:schemeClr>
        </a:solidFill>
        <a:ln w="15875" cap="flat" cmpd="sng" algn="ctr">
          <a:solidFill>
            <a:schemeClr val="accent5">
              <a:hueOff val="392797"/>
              <a:satOff val="-1878"/>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68" tIns="77181" rIns="74568" bIns="77181"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2</a:t>
          </a:r>
        </a:p>
      </dsp:txBody>
      <dsp:txXfrm>
        <a:off x="0" y="830944"/>
        <a:ext cx="1409153" cy="781364"/>
      </dsp:txXfrm>
    </dsp:sp>
    <dsp:sp modelId="{1DD7918F-859E-4708-A40B-DF9D12E1FD1C}">
      <dsp:nvSpPr>
        <dsp:cNvPr id="0" name=""/>
        <dsp:cNvSpPr/>
      </dsp:nvSpPr>
      <dsp:spPr>
        <a:xfrm>
          <a:off x="1409153" y="1659190"/>
          <a:ext cx="5636614" cy="781364"/>
        </a:xfrm>
        <a:prstGeom prst="rect">
          <a:avLst/>
        </a:prstGeom>
        <a:solidFill>
          <a:schemeClr val="accent5">
            <a:hueOff val="785595"/>
            <a:satOff val="-3757"/>
            <a:lumOff val="4118"/>
            <a:alphaOff val="0"/>
          </a:schemeClr>
        </a:solidFill>
        <a:ln w="15875" cap="flat" cmpd="sng" algn="ctr">
          <a:solidFill>
            <a:schemeClr val="accent5">
              <a:hueOff val="785595"/>
              <a:satOff val="-3757"/>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366" tIns="198467" rIns="109366" bIns="198467" numCol="1" spcCol="1270" anchor="ctr" anchorCtr="0">
          <a:noAutofit/>
        </a:bodyPr>
        <a:lstStyle/>
        <a:p>
          <a:pPr marL="0" lvl="0" indent="0" algn="l" defTabSz="577850">
            <a:lnSpc>
              <a:spcPct val="90000"/>
            </a:lnSpc>
            <a:spcBef>
              <a:spcPct val="0"/>
            </a:spcBef>
            <a:spcAft>
              <a:spcPct val="35000"/>
            </a:spcAft>
            <a:buNone/>
          </a:pPr>
          <a:r>
            <a:rPr lang="en-US" sz="1300" kern="1200"/>
            <a:t>Before leaving home, check that you have everything that you will need – ID, stationery, etc.</a:t>
          </a:r>
        </a:p>
      </dsp:txBody>
      <dsp:txXfrm>
        <a:off x="1409153" y="1659190"/>
        <a:ext cx="5636614" cy="781364"/>
      </dsp:txXfrm>
    </dsp:sp>
    <dsp:sp modelId="{A48A8FD1-9BAB-4869-B583-9D38AF47A50C}">
      <dsp:nvSpPr>
        <dsp:cNvPr id="0" name=""/>
        <dsp:cNvSpPr/>
      </dsp:nvSpPr>
      <dsp:spPr>
        <a:xfrm>
          <a:off x="0" y="1659190"/>
          <a:ext cx="1409153" cy="781364"/>
        </a:xfrm>
        <a:prstGeom prst="rect">
          <a:avLst/>
        </a:prstGeom>
        <a:solidFill>
          <a:schemeClr val="lt1">
            <a:hueOff val="0"/>
            <a:satOff val="0"/>
            <a:lumOff val="0"/>
            <a:alphaOff val="0"/>
          </a:schemeClr>
        </a:solidFill>
        <a:ln w="15875" cap="flat" cmpd="sng" algn="ctr">
          <a:solidFill>
            <a:schemeClr val="accent5">
              <a:hueOff val="785595"/>
              <a:satOff val="-3757"/>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68" tIns="77181" rIns="74568" bIns="77181"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Light" panose="020F0302020204030204"/>
            </a:rPr>
            <a:t>3</a:t>
          </a:r>
          <a:endParaRPr lang="en-US" sz="1700" kern="1200"/>
        </a:p>
      </dsp:txBody>
      <dsp:txXfrm>
        <a:off x="0" y="1659190"/>
        <a:ext cx="1409153" cy="781364"/>
      </dsp:txXfrm>
    </dsp:sp>
    <dsp:sp modelId="{C58F5BB7-9739-411E-844F-95F7E5062855}">
      <dsp:nvSpPr>
        <dsp:cNvPr id="0" name=""/>
        <dsp:cNvSpPr/>
      </dsp:nvSpPr>
      <dsp:spPr>
        <a:xfrm>
          <a:off x="1409153" y="2487436"/>
          <a:ext cx="5636614" cy="781364"/>
        </a:xfrm>
        <a:prstGeom prst="rect">
          <a:avLst/>
        </a:prstGeom>
        <a:solidFill>
          <a:schemeClr val="accent5">
            <a:hueOff val="1178392"/>
            <a:satOff val="-5635"/>
            <a:lumOff val="6177"/>
            <a:alphaOff val="0"/>
          </a:schemeClr>
        </a:solidFill>
        <a:ln w="15875"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366" tIns="198467" rIns="109366" bIns="198467" numCol="1" spcCol="1270" anchor="ctr" anchorCtr="0">
          <a:noAutofit/>
        </a:bodyPr>
        <a:lstStyle/>
        <a:p>
          <a:pPr marL="0" lvl="0" indent="0" algn="l" defTabSz="577850">
            <a:lnSpc>
              <a:spcPct val="90000"/>
            </a:lnSpc>
            <a:spcBef>
              <a:spcPct val="0"/>
            </a:spcBef>
            <a:spcAft>
              <a:spcPct val="35000"/>
            </a:spcAft>
            <a:buNone/>
          </a:pPr>
          <a:r>
            <a:rPr lang="en-US" sz="1300" kern="1200"/>
            <a:t>Read all the questions carefully before starting and quickly plan how much time to allocate to each.</a:t>
          </a:r>
        </a:p>
      </dsp:txBody>
      <dsp:txXfrm>
        <a:off x="1409153" y="2487436"/>
        <a:ext cx="5636614" cy="781364"/>
      </dsp:txXfrm>
    </dsp:sp>
    <dsp:sp modelId="{A985EFD4-DEE1-4B91-A283-3599D75DE673}">
      <dsp:nvSpPr>
        <dsp:cNvPr id="0" name=""/>
        <dsp:cNvSpPr/>
      </dsp:nvSpPr>
      <dsp:spPr>
        <a:xfrm>
          <a:off x="0" y="2487436"/>
          <a:ext cx="1409153" cy="781364"/>
        </a:xfrm>
        <a:prstGeom prst="rect">
          <a:avLst/>
        </a:prstGeom>
        <a:solidFill>
          <a:schemeClr val="lt1">
            <a:hueOff val="0"/>
            <a:satOff val="0"/>
            <a:lumOff val="0"/>
            <a:alphaOff val="0"/>
          </a:schemeClr>
        </a:solidFill>
        <a:ln w="15875"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68" tIns="77181" rIns="74568" bIns="77181"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Light" panose="020F0302020204030204"/>
            </a:rPr>
            <a:t>4</a:t>
          </a:r>
          <a:endParaRPr lang="en-US" sz="1700" kern="1200"/>
        </a:p>
      </dsp:txBody>
      <dsp:txXfrm>
        <a:off x="0" y="2487436"/>
        <a:ext cx="1409153" cy="781364"/>
      </dsp:txXfrm>
    </dsp:sp>
    <dsp:sp modelId="{47E14644-AC09-4248-BD31-D6529BC4C1A1}">
      <dsp:nvSpPr>
        <dsp:cNvPr id="0" name=""/>
        <dsp:cNvSpPr/>
      </dsp:nvSpPr>
      <dsp:spPr>
        <a:xfrm>
          <a:off x="1409153" y="3315682"/>
          <a:ext cx="5636614" cy="781364"/>
        </a:xfrm>
        <a:prstGeom prst="rect">
          <a:avLst/>
        </a:prstGeom>
        <a:solidFill>
          <a:schemeClr val="accent5">
            <a:hueOff val="1571189"/>
            <a:satOff val="-7513"/>
            <a:lumOff val="8235"/>
            <a:alphaOff val="0"/>
          </a:schemeClr>
        </a:solidFill>
        <a:ln w="15875" cap="flat" cmpd="sng" algn="ctr">
          <a:solidFill>
            <a:schemeClr val="accent5">
              <a:hueOff val="1571189"/>
              <a:satOff val="-7513"/>
              <a:lumOff val="8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366" tIns="198467" rIns="109366" bIns="198467" numCol="1" spcCol="1270" anchor="ctr" anchorCtr="0">
          <a:noAutofit/>
        </a:bodyPr>
        <a:lstStyle/>
        <a:p>
          <a:pPr marL="0" lvl="0" indent="0" algn="l" defTabSz="577850">
            <a:lnSpc>
              <a:spcPct val="90000"/>
            </a:lnSpc>
            <a:spcBef>
              <a:spcPct val="0"/>
            </a:spcBef>
            <a:spcAft>
              <a:spcPct val="35000"/>
            </a:spcAft>
            <a:buNone/>
          </a:pPr>
          <a:r>
            <a:rPr lang="en-US" sz="1300" kern="1200">
              <a:latin typeface="Calibri Light" panose="020F0302020204030204"/>
            </a:rPr>
            <a:t>Start</a:t>
          </a:r>
          <a:r>
            <a:rPr lang="en-US" sz="1300" kern="1200"/>
            <a:t> answering the questions that you feel most confident about. </a:t>
          </a:r>
        </a:p>
      </dsp:txBody>
      <dsp:txXfrm>
        <a:off x="1409153" y="3315682"/>
        <a:ext cx="5636614" cy="781364"/>
      </dsp:txXfrm>
    </dsp:sp>
    <dsp:sp modelId="{25D99673-A005-4412-B744-95DF460A4013}">
      <dsp:nvSpPr>
        <dsp:cNvPr id="0" name=""/>
        <dsp:cNvSpPr/>
      </dsp:nvSpPr>
      <dsp:spPr>
        <a:xfrm>
          <a:off x="0" y="3315682"/>
          <a:ext cx="1409153" cy="781364"/>
        </a:xfrm>
        <a:prstGeom prst="rect">
          <a:avLst/>
        </a:prstGeom>
        <a:solidFill>
          <a:schemeClr val="lt1">
            <a:hueOff val="0"/>
            <a:satOff val="0"/>
            <a:lumOff val="0"/>
            <a:alphaOff val="0"/>
          </a:schemeClr>
        </a:solidFill>
        <a:ln w="15875" cap="flat" cmpd="sng" algn="ctr">
          <a:solidFill>
            <a:schemeClr val="accent5">
              <a:hueOff val="1571189"/>
              <a:satOff val="-7513"/>
              <a:lumOff val="8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68" tIns="77181" rIns="74568" bIns="77181"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Light" panose="020F0302020204030204"/>
            </a:rPr>
            <a:t>5</a:t>
          </a:r>
          <a:endParaRPr lang="en-US" sz="1700" kern="1200"/>
        </a:p>
      </dsp:txBody>
      <dsp:txXfrm>
        <a:off x="0" y="3315682"/>
        <a:ext cx="1409153" cy="781364"/>
      </dsp:txXfrm>
    </dsp:sp>
    <dsp:sp modelId="{A6454C02-4CDC-4AD8-9D4F-AAF6433A997A}">
      <dsp:nvSpPr>
        <dsp:cNvPr id="0" name=""/>
        <dsp:cNvSpPr/>
      </dsp:nvSpPr>
      <dsp:spPr>
        <a:xfrm>
          <a:off x="1409153" y="4143928"/>
          <a:ext cx="5636614" cy="781364"/>
        </a:xfrm>
        <a:prstGeom prst="rect">
          <a:avLst/>
        </a:prstGeom>
        <a:solidFill>
          <a:schemeClr val="accent5">
            <a:hueOff val="1963986"/>
            <a:satOff val="-9392"/>
            <a:lumOff val="10294"/>
            <a:alphaOff val="0"/>
          </a:schemeClr>
        </a:solidFill>
        <a:ln w="15875" cap="flat" cmpd="sng" algn="ctr">
          <a:solidFill>
            <a:schemeClr val="accent5">
              <a:hueOff val="1963986"/>
              <a:satOff val="-9392"/>
              <a:lumOff val="10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366" tIns="198467" rIns="109366" bIns="198467" numCol="1" spcCol="1270" anchor="ctr" anchorCtr="0">
          <a:noAutofit/>
        </a:bodyPr>
        <a:lstStyle/>
        <a:p>
          <a:pPr marL="0" lvl="0" indent="0" algn="l" defTabSz="577850">
            <a:lnSpc>
              <a:spcPct val="90000"/>
            </a:lnSpc>
            <a:spcBef>
              <a:spcPct val="0"/>
            </a:spcBef>
            <a:spcAft>
              <a:spcPct val="35000"/>
            </a:spcAft>
            <a:buNone/>
          </a:pPr>
          <a:r>
            <a:rPr lang="en-US" sz="1300" kern="1200">
              <a:latin typeface="Calibri Light" panose="020F0302020204030204"/>
            </a:rPr>
            <a:t>If</a:t>
          </a:r>
          <a:r>
            <a:rPr lang="en-US" sz="1300" kern="1200"/>
            <a:t> your brain freezes, just start writing anything and you will soon start remembering more details.</a:t>
          </a:r>
        </a:p>
      </dsp:txBody>
      <dsp:txXfrm>
        <a:off x="1409153" y="4143928"/>
        <a:ext cx="5636614" cy="781364"/>
      </dsp:txXfrm>
    </dsp:sp>
    <dsp:sp modelId="{3ED8D5A0-B9D4-4AE3-ABB6-AA3A9E630B86}">
      <dsp:nvSpPr>
        <dsp:cNvPr id="0" name=""/>
        <dsp:cNvSpPr/>
      </dsp:nvSpPr>
      <dsp:spPr>
        <a:xfrm>
          <a:off x="0" y="4143928"/>
          <a:ext cx="1409153" cy="781364"/>
        </a:xfrm>
        <a:prstGeom prst="rect">
          <a:avLst/>
        </a:prstGeom>
        <a:solidFill>
          <a:schemeClr val="lt1">
            <a:hueOff val="0"/>
            <a:satOff val="0"/>
            <a:lumOff val="0"/>
            <a:alphaOff val="0"/>
          </a:schemeClr>
        </a:solidFill>
        <a:ln w="15875" cap="flat" cmpd="sng" algn="ctr">
          <a:solidFill>
            <a:schemeClr val="accent5">
              <a:hueOff val="1963986"/>
              <a:satOff val="-9392"/>
              <a:lumOff val="10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68" tIns="77181" rIns="74568" bIns="77181"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Light" panose="020F0302020204030204"/>
            </a:rPr>
            <a:t>6</a:t>
          </a:r>
          <a:endParaRPr lang="en-US" sz="1700" kern="1200"/>
        </a:p>
      </dsp:txBody>
      <dsp:txXfrm>
        <a:off x="0" y="4143928"/>
        <a:ext cx="1409153" cy="781364"/>
      </dsp:txXfrm>
    </dsp:sp>
    <dsp:sp modelId="{1FBDEE6F-C464-441F-AE76-E784E68BC46C}">
      <dsp:nvSpPr>
        <dsp:cNvPr id="0" name=""/>
        <dsp:cNvSpPr/>
      </dsp:nvSpPr>
      <dsp:spPr>
        <a:xfrm>
          <a:off x="1409153" y="4972174"/>
          <a:ext cx="5636614" cy="781364"/>
        </a:xfrm>
        <a:prstGeom prst="rect">
          <a:avLst/>
        </a:prstGeom>
        <a:solidFill>
          <a:schemeClr val="accent5">
            <a:hueOff val="2356783"/>
            <a:satOff val="-11270"/>
            <a:lumOff val="12353"/>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366" tIns="198467" rIns="109366" bIns="198467" numCol="1" spcCol="1270" anchor="ctr" anchorCtr="0">
          <a:noAutofit/>
        </a:bodyPr>
        <a:lstStyle/>
        <a:p>
          <a:pPr marL="0" lvl="0" indent="0" algn="l" defTabSz="577850">
            <a:lnSpc>
              <a:spcPct val="90000"/>
            </a:lnSpc>
            <a:spcBef>
              <a:spcPct val="0"/>
            </a:spcBef>
            <a:spcAft>
              <a:spcPct val="35000"/>
            </a:spcAft>
            <a:buNone/>
          </a:pPr>
          <a:r>
            <a:rPr lang="en-US" sz="1300" kern="1200"/>
            <a:t>Stay calm, you have done your homework and have nothing to fear!</a:t>
          </a:r>
        </a:p>
      </dsp:txBody>
      <dsp:txXfrm>
        <a:off x="1409153" y="4972174"/>
        <a:ext cx="5636614" cy="781364"/>
      </dsp:txXfrm>
    </dsp:sp>
    <dsp:sp modelId="{1FDA3ED0-2F86-4F02-8DC6-8DECF6D7FF59}">
      <dsp:nvSpPr>
        <dsp:cNvPr id="0" name=""/>
        <dsp:cNvSpPr/>
      </dsp:nvSpPr>
      <dsp:spPr>
        <a:xfrm>
          <a:off x="0" y="4972174"/>
          <a:ext cx="1409153" cy="781364"/>
        </a:xfrm>
        <a:prstGeom prst="rect">
          <a:avLst/>
        </a:prstGeom>
        <a:solidFill>
          <a:schemeClr val="lt1">
            <a:hueOff val="0"/>
            <a:satOff val="0"/>
            <a:lumOff val="0"/>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68" tIns="77181" rIns="74568" bIns="77181"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Light" panose="020F0302020204030204"/>
            </a:rPr>
            <a:t>7</a:t>
          </a:r>
          <a:endParaRPr lang="en-US" sz="1700" kern="1200"/>
        </a:p>
      </dsp:txBody>
      <dsp:txXfrm>
        <a:off x="0" y="4972174"/>
        <a:ext cx="1409153" cy="78136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18217-FD74-4C1A-9DBE-234545827D5E}" type="datetimeFigureOut">
              <a:rPr lang="en-GB" smtClean="0"/>
              <a:pPr/>
              <a:t>30/05/2022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F39D6-C241-43D2-8406-824CF3F2CB20}" type="slidenum">
              <a:rPr lang="en-GB" smtClean="0"/>
              <a:pPr/>
              <a:t>‹#›</a:t>
            </a:fld>
            <a:endParaRPr lang="en-GB"/>
          </a:p>
        </p:txBody>
      </p:sp>
    </p:spTree>
    <p:extLst>
      <p:ext uri="{BB962C8B-B14F-4D97-AF65-F5344CB8AC3E}">
        <p14:creationId xmlns:p14="http://schemas.microsoft.com/office/powerpoint/2010/main" xmlns="" val="328434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9207F2F7-E86B-4D3F-8314-D73D48F2704B}" type="slidenum">
              <a:rPr lang="en-GB" smtClean="0"/>
              <a:pPr/>
              <a:t>1</a:t>
            </a:fld>
            <a:endParaRPr lang="en-GB"/>
          </a:p>
        </p:txBody>
      </p:sp>
    </p:spTree>
    <p:extLst>
      <p:ext uri="{BB962C8B-B14F-4D97-AF65-F5344CB8AC3E}">
        <p14:creationId xmlns:p14="http://schemas.microsoft.com/office/powerpoint/2010/main" xmlns="" val="336164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Get students to reflect by themselves and do a mini check in of how they are feeling today – this self awareness of our emotions and how they can go up and down throughout the day is important when looking into our mental health. Especially around times of exam stress. </a:t>
            </a:r>
            <a:endParaRPr lang="en-GB">
              <a:cs typeface="Calibri"/>
            </a:endParaRPr>
          </a:p>
        </p:txBody>
      </p:sp>
      <p:sp>
        <p:nvSpPr>
          <p:cNvPr id="4" name="Slide Number Placeholder 3"/>
          <p:cNvSpPr>
            <a:spLocks noGrp="1"/>
          </p:cNvSpPr>
          <p:nvPr>
            <p:ph type="sldNum" sz="quarter" idx="5"/>
          </p:nvPr>
        </p:nvSpPr>
        <p:spPr/>
        <p:txBody>
          <a:bodyPr/>
          <a:lstStyle/>
          <a:p>
            <a:fld id="{9207F2F7-E86B-4D3F-8314-D73D48F2704B}" type="slidenum">
              <a:rPr lang="en-GB" smtClean="0"/>
              <a:pPr/>
              <a:t>2</a:t>
            </a:fld>
            <a:endParaRPr lang="en-GB"/>
          </a:p>
        </p:txBody>
      </p:sp>
    </p:spTree>
    <p:extLst>
      <p:ext uri="{BB962C8B-B14F-4D97-AF65-F5344CB8AC3E}">
        <p14:creationId xmlns:p14="http://schemas.microsoft.com/office/powerpoint/2010/main" xmlns="" val="3436330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7F2F7-E86B-4D3F-8314-D73D48F2704B}" type="slidenum">
              <a:rPr lang="en-GB" smtClean="0"/>
              <a:pPr/>
              <a:t>3</a:t>
            </a:fld>
            <a:endParaRPr lang="en-GB"/>
          </a:p>
        </p:txBody>
      </p:sp>
    </p:spTree>
    <p:extLst>
      <p:ext uri="{BB962C8B-B14F-4D97-AF65-F5344CB8AC3E}">
        <p14:creationId xmlns:p14="http://schemas.microsoft.com/office/powerpoint/2010/main" xmlns="" val="206231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Discuss how people deal with exam stress in different ways and not to compare yourself to someone else who seems like they don’t need to revise or don’t care. Focus on yourself and your habits.</a:t>
            </a:r>
          </a:p>
        </p:txBody>
      </p:sp>
      <p:sp>
        <p:nvSpPr>
          <p:cNvPr id="4" name="Slide Number Placeholder 3"/>
          <p:cNvSpPr>
            <a:spLocks noGrp="1"/>
          </p:cNvSpPr>
          <p:nvPr>
            <p:ph type="sldNum" sz="quarter" idx="5"/>
          </p:nvPr>
        </p:nvSpPr>
        <p:spPr/>
        <p:txBody>
          <a:bodyPr/>
          <a:lstStyle/>
          <a:p>
            <a:fld id="{3E9F39D6-C241-43D2-8406-824CF3F2CB20}" type="slidenum">
              <a:rPr lang="en-GB" smtClean="0"/>
              <a:pPr/>
              <a:t>4</a:t>
            </a:fld>
            <a:endParaRPr lang="en-GB"/>
          </a:p>
        </p:txBody>
      </p:sp>
    </p:spTree>
    <p:extLst>
      <p:ext uri="{BB962C8B-B14F-4D97-AF65-F5344CB8AC3E}">
        <p14:creationId xmlns:p14="http://schemas.microsoft.com/office/powerpoint/2010/main" xmlns="" val="1911083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human nature is to what to stay in our comfort zone, there is sometimes nothing wrong with this. However we need to learn how we push ourselves out of the comfort zone into a learning zone. </a:t>
            </a:r>
            <a:endParaRPr lang="en-GB">
              <a:cs typeface="Calibri" panose="020F0502020204030204"/>
            </a:endParaRPr>
          </a:p>
        </p:txBody>
      </p:sp>
      <p:sp>
        <p:nvSpPr>
          <p:cNvPr id="4" name="Slide Number Placeholder 3"/>
          <p:cNvSpPr>
            <a:spLocks noGrp="1"/>
          </p:cNvSpPr>
          <p:nvPr>
            <p:ph type="sldNum" sz="quarter" idx="5"/>
          </p:nvPr>
        </p:nvSpPr>
        <p:spPr/>
        <p:txBody>
          <a:bodyPr/>
          <a:lstStyle/>
          <a:p>
            <a:fld id="{9207F2F7-E86B-4D3F-8314-D73D48F2704B}" type="slidenum">
              <a:rPr lang="en-GB" smtClean="0"/>
              <a:pPr/>
              <a:t>6</a:t>
            </a:fld>
            <a:endParaRPr lang="en-GB"/>
          </a:p>
        </p:txBody>
      </p:sp>
    </p:spTree>
    <p:extLst>
      <p:ext uri="{BB962C8B-B14F-4D97-AF65-F5344CB8AC3E}">
        <p14:creationId xmlns:p14="http://schemas.microsoft.com/office/powerpoint/2010/main" xmlns="" val="1813911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0C33A5E-4999-40AD-BEA7-4BA3C6BB93DF}" type="datetimeFigureOut">
              <a:rPr lang="en-GB" smtClean="0"/>
              <a:pPr/>
              <a:t>30/05/2022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8ADB8-6D52-4E5D-843E-3343129C1303}"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60192089"/>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33A5E-4999-40AD-BEA7-4BA3C6BB93DF}" type="datetimeFigureOut">
              <a:rPr lang="en-GB" smtClean="0"/>
              <a:pPr/>
              <a:t>30/05/2022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8ADB8-6D52-4E5D-843E-3343129C1303}" type="slidenum">
              <a:rPr lang="en-GB" smtClean="0"/>
              <a:pPr/>
              <a:t>‹#›</a:t>
            </a:fld>
            <a:endParaRPr lang="en-GB"/>
          </a:p>
        </p:txBody>
      </p:sp>
    </p:spTree>
    <p:extLst>
      <p:ext uri="{BB962C8B-B14F-4D97-AF65-F5344CB8AC3E}">
        <p14:creationId xmlns:p14="http://schemas.microsoft.com/office/powerpoint/2010/main" xmlns="" val="82994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33A5E-4999-40AD-BEA7-4BA3C6BB93DF}" type="datetimeFigureOut">
              <a:rPr lang="en-GB" smtClean="0"/>
              <a:pPr/>
              <a:t>30/05/2022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8ADB8-6D52-4E5D-843E-3343129C1303}" type="slidenum">
              <a:rPr lang="en-GB" smtClean="0"/>
              <a:pPr/>
              <a:t>‹#›</a:t>
            </a:fld>
            <a:endParaRPr lang="en-GB"/>
          </a:p>
        </p:txBody>
      </p:sp>
    </p:spTree>
    <p:extLst>
      <p:ext uri="{BB962C8B-B14F-4D97-AF65-F5344CB8AC3E}">
        <p14:creationId xmlns:p14="http://schemas.microsoft.com/office/powerpoint/2010/main" xmlns="" val="276712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33A5E-4999-40AD-BEA7-4BA3C6BB93DF}" type="datetimeFigureOut">
              <a:rPr lang="en-GB" smtClean="0"/>
              <a:pPr/>
              <a:t>30/05/2022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8ADB8-6D52-4E5D-843E-3343129C1303}" type="slidenum">
              <a:rPr lang="en-GB" smtClean="0"/>
              <a:pPr/>
              <a:t>‹#›</a:t>
            </a:fld>
            <a:endParaRPr lang="en-GB"/>
          </a:p>
        </p:txBody>
      </p:sp>
    </p:spTree>
    <p:extLst>
      <p:ext uri="{BB962C8B-B14F-4D97-AF65-F5344CB8AC3E}">
        <p14:creationId xmlns:p14="http://schemas.microsoft.com/office/powerpoint/2010/main" xmlns="" val="13063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C33A5E-4999-40AD-BEA7-4BA3C6BB93DF}" type="datetimeFigureOut">
              <a:rPr lang="en-GB" smtClean="0"/>
              <a:pPr/>
              <a:t>30/05/2022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8ADB8-6D52-4E5D-843E-3343129C1303}"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2739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C33A5E-4999-40AD-BEA7-4BA3C6BB93DF}" type="datetimeFigureOut">
              <a:rPr lang="en-GB" smtClean="0"/>
              <a:pPr/>
              <a:t>30/05/2022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98ADB8-6D52-4E5D-843E-3343129C1303}" type="slidenum">
              <a:rPr lang="en-GB" smtClean="0"/>
              <a:pPr/>
              <a:t>‹#›</a:t>
            </a:fld>
            <a:endParaRPr lang="en-GB"/>
          </a:p>
        </p:txBody>
      </p:sp>
    </p:spTree>
    <p:extLst>
      <p:ext uri="{BB962C8B-B14F-4D97-AF65-F5344CB8AC3E}">
        <p14:creationId xmlns:p14="http://schemas.microsoft.com/office/powerpoint/2010/main" xmlns="" val="1592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C33A5E-4999-40AD-BEA7-4BA3C6BB93DF}" type="datetimeFigureOut">
              <a:rPr lang="en-GB" smtClean="0"/>
              <a:pPr/>
              <a:t>30/05/2022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98ADB8-6D52-4E5D-843E-3343129C1303}" type="slidenum">
              <a:rPr lang="en-GB" smtClean="0"/>
              <a:pPr/>
              <a:t>‹#›</a:t>
            </a:fld>
            <a:endParaRPr lang="en-GB"/>
          </a:p>
        </p:txBody>
      </p:sp>
    </p:spTree>
    <p:extLst>
      <p:ext uri="{BB962C8B-B14F-4D97-AF65-F5344CB8AC3E}">
        <p14:creationId xmlns:p14="http://schemas.microsoft.com/office/powerpoint/2010/main" xmlns="" val="427099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C33A5E-4999-40AD-BEA7-4BA3C6BB93DF}" type="datetimeFigureOut">
              <a:rPr lang="en-GB" smtClean="0"/>
              <a:pPr/>
              <a:t>30/05/2022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98ADB8-6D52-4E5D-843E-3343129C1303}" type="slidenum">
              <a:rPr lang="en-GB" smtClean="0"/>
              <a:pPr/>
              <a:t>‹#›</a:t>
            </a:fld>
            <a:endParaRPr lang="en-GB"/>
          </a:p>
        </p:txBody>
      </p:sp>
    </p:spTree>
    <p:extLst>
      <p:ext uri="{BB962C8B-B14F-4D97-AF65-F5344CB8AC3E}">
        <p14:creationId xmlns:p14="http://schemas.microsoft.com/office/powerpoint/2010/main" xmlns="" val="401597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0C33A5E-4999-40AD-BEA7-4BA3C6BB93DF}" type="datetimeFigureOut">
              <a:rPr lang="en-GB" smtClean="0"/>
              <a:pPr/>
              <a:t>30/05/2022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BE98ADB8-6D52-4E5D-843E-3343129C1303}" type="slidenum">
              <a:rPr lang="en-GB" smtClean="0"/>
              <a:pPr/>
              <a:t>‹#›</a:t>
            </a:fld>
            <a:endParaRPr lang="en-GB"/>
          </a:p>
        </p:txBody>
      </p:sp>
    </p:spTree>
    <p:extLst>
      <p:ext uri="{BB962C8B-B14F-4D97-AF65-F5344CB8AC3E}">
        <p14:creationId xmlns:p14="http://schemas.microsoft.com/office/powerpoint/2010/main" xmlns="" val="141346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0C33A5E-4999-40AD-BEA7-4BA3C6BB93DF}" type="datetimeFigureOut">
              <a:rPr lang="en-GB" smtClean="0"/>
              <a:pPr/>
              <a:t>30/05/2022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E98ADB8-6D52-4E5D-843E-3343129C1303}" type="slidenum">
              <a:rPr lang="en-GB" smtClean="0"/>
              <a:pPr/>
              <a:t>‹#›</a:t>
            </a:fld>
            <a:endParaRPr lang="en-GB"/>
          </a:p>
        </p:txBody>
      </p:sp>
    </p:spTree>
    <p:extLst>
      <p:ext uri="{BB962C8B-B14F-4D97-AF65-F5344CB8AC3E}">
        <p14:creationId xmlns:p14="http://schemas.microsoft.com/office/powerpoint/2010/main" xmlns="" val="242567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C33A5E-4999-40AD-BEA7-4BA3C6BB93DF}" type="datetimeFigureOut">
              <a:rPr lang="en-GB" smtClean="0"/>
              <a:pPr/>
              <a:t>30/05/2022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98ADB8-6D52-4E5D-843E-3343129C1303}" type="slidenum">
              <a:rPr lang="en-GB" smtClean="0"/>
              <a:pPr/>
              <a:t>‹#›</a:t>
            </a:fld>
            <a:endParaRPr lang="en-GB"/>
          </a:p>
        </p:txBody>
      </p:sp>
    </p:spTree>
    <p:extLst>
      <p:ext uri="{BB962C8B-B14F-4D97-AF65-F5344CB8AC3E}">
        <p14:creationId xmlns:p14="http://schemas.microsoft.com/office/powerpoint/2010/main" xmlns="" val="198870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0C33A5E-4999-40AD-BEA7-4BA3C6BB93DF}" type="datetimeFigureOut">
              <a:rPr lang="en-GB" smtClean="0"/>
              <a:pPr/>
              <a:t>30/05/2022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E98ADB8-6D52-4E5D-843E-3343129C1303}" type="slidenum">
              <a:rPr lang="en-GB" smtClean="0"/>
              <a:pPr/>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12778373"/>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548B4202-DCD5-4F8C-B481-743A989A9D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xmlns="" id="{2B53E646-7326-4D77-A44E-00CC724FA7F3}"/>
              </a:ext>
            </a:extLst>
          </p:cNvPr>
          <p:cNvSpPr txBox="1">
            <a:spLocks/>
          </p:cNvSpPr>
          <p:nvPr/>
        </p:nvSpPr>
        <p:spPr>
          <a:xfrm>
            <a:off x="633999" y="4550229"/>
            <a:ext cx="10909073" cy="1057655"/>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85000"/>
              </a:lnSpc>
              <a:spcAft>
                <a:spcPts val="600"/>
              </a:spcAft>
            </a:pPr>
            <a:r>
              <a:rPr lang="en-US" sz="6000" spc="-50">
                <a:solidFill>
                  <a:schemeClr val="tx1">
                    <a:lumMod val="85000"/>
                    <a:lumOff val="15000"/>
                  </a:schemeClr>
                </a:solidFill>
              </a:rPr>
              <a:t>Exam Stress</a:t>
            </a:r>
          </a:p>
        </p:txBody>
      </p:sp>
      <p:sp>
        <p:nvSpPr>
          <p:cNvPr id="4" name="Subtitle 3">
            <a:extLst>
              <a:ext uri="{FF2B5EF4-FFF2-40B4-BE49-F238E27FC236}">
                <a16:creationId xmlns:a16="http://schemas.microsoft.com/office/drawing/2014/main" xmlns="" id="{331A9338-E148-4349-8C2F-66D270153255}"/>
              </a:ext>
            </a:extLst>
          </p:cNvPr>
          <p:cNvSpPr>
            <a:spLocks noGrp="1"/>
          </p:cNvSpPr>
          <p:nvPr>
            <p:ph type="subTitle" idx="1"/>
          </p:nvPr>
        </p:nvSpPr>
        <p:spPr>
          <a:xfrm>
            <a:off x="633999" y="5727515"/>
            <a:ext cx="10925101" cy="515477"/>
          </a:xfrm>
        </p:spPr>
        <p:txBody>
          <a:bodyPr vert="horz" lIns="91440" tIns="45720" rIns="91440" bIns="45720" rtlCol="0">
            <a:normAutofit/>
          </a:bodyPr>
          <a:lstStyle/>
          <a:p>
            <a:r>
              <a:rPr lang="en-US" sz="2000">
                <a:solidFill>
                  <a:schemeClr val="tx1">
                    <a:lumMod val="85000"/>
                    <a:lumOff val="15000"/>
                  </a:schemeClr>
                </a:solidFill>
              </a:rPr>
              <a:t>mental health team</a:t>
            </a:r>
          </a:p>
        </p:txBody>
      </p:sp>
      <p:cxnSp>
        <p:nvCxnSpPr>
          <p:cNvPr id="34" name="Straight Connector 33">
            <a:extLst>
              <a:ext uri="{FF2B5EF4-FFF2-40B4-BE49-F238E27FC236}">
                <a16:creationId xmlns:a16="http://schemas.microsoft.com/office/drawing/2014/main" xmlns="" id="{F7F57F6B-E621-4E40-A34D-2FE12902AA2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xmlns="" id="{7CFB8C0F-4E01-4C10-A861-0C16EB92D2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xmlns="" id="{8EE702CF-91CE-4661-ACBF-3C8160D1B4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2" descr="Image preview">
            <a:extLst>
              <a:ext uri="{FF2B5EF4-FFF2-40B4-BE49-F238E27FC236}">
                <a16:creationId xmlns:a16="http://schemas.microsoft.com/office/drawing/2014/main" xmlns="" id="{0B9C2D4B-4AFD-487F-BE41-668480EE97A2}"/>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535" r="-1" b="1678"/>
          <a:stretch/>
        </p:blipFill>
        <p:spPr bwMode="auto">
          <a:xfrm>
            <a:off x="520654" y="935655"/>
            <a:ext cx="10916463" cy="36027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9350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Word&#10;&#10;Description automatically generated">
            <a:extLst>
              <a:ext uri="{FF2B5EF4-FFF2-40B4-BE49-F238E27FC236}">
                <a16:creationId xmlns:a16="http://schemas.microsoft.com/office/drawing/2014/main" xmlns="" id="{64065F52-CBEB-D9A4-3905-7974F2A8C0D3}"/>
              </a:ext>
            </a:extLst>
          </p:cNvPr>
          <p:cNvPicPr>
            <a:picLocks noGrp="1" noChangeAspect="1"/>
          </p:cNvPicPr>
          <p:nvPr>
            <p:ph idx="1"/>
          </p:nvPr>
        </p:nvPicPr>
        <p:blipFill rotWithShape="1">
          <a:blip r:embed="rId2"/>
          <a:srcRect l="40460" t="18328" r="2549" b="18035"/>
          <a:stretch/>
        </p:blipFill>
        <p:spPr>
          <a:xfrm>
            <a:off x="1271088" y="280913"/>
            <a:ext cx="9432385" cy="5912013"/>
          </a:xfrm>
        </p:spPr>
      </p:pic>
    </p:spTree>
    <p:extLst>
      <p:ext uri="{BB962C8B-B14F-4D97-AF65-F5344CB8AC3E}">
        <p14:creationId xmlns:p14="http://schemas.microsoft.com/office/powerpoint/2010/main" xmlns="" val="4209868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EE1530B0-6F96-46C0-8B3E-3215CB756B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54910CF-1B56-45D3-960A-E89F7B3B91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1046519D-D734-8003-023C-8C552AC93196}"/>
              </a:ext>
            </a:extLst>
          </p:cNvPr>
          <p:cNvSpPr>
            <a:spLocks noGrp="1"/>
          </p:cNvSpPr>
          <p:nvPr>
            <p:ph type="title"/>
          </p:nvPr>
        </p:nvSpPr>
        <p:spPr>
          <a:xfrm>
            <a:off x="492370" y="516835"/>
            <a:ext cx="3084844" cy="5772840"/>
          </a:xfrm>
        </p:spPr>
        <p:txBody>
          <a:bodyPr anchor="ctr">
            <a:normAutofit/>
          </a:bodyPr>
          <a:lstStyle/>
          <a:p>
            <a:r>
              <a:rPr lang="en-GB" sz="3600">
                <a:solidFill>
                  <a:srgbClr val="FFFFFF"/>
                </a:solidFill>
                <a:cs typeface="Calibri Light"/>
              </a:rPr>
              <a:t>Exam Day Tips</a:t>
            </a:r>
            <a:endParaRPr lang="en-GB" sz="3600">
              <a:solidFill>
                <a:srgbClr val="FFFFFF"/>
              </a:solidFill>
            </a:endParaRPr>
          </a:p>
        </p:txBody>
      </p:sp>
      <p:sp>
        <p:nvSpPr>
          <p:cNvPr id="16" name="Rectangle 15">
            <a:extLst>
              <a:ext uri="{FF2B5EF4-FFF2-40B4-BE49-F238E27FC236}">
                <a16:creationId xmlns:a16="http://schemas.microsoft.com/office/drawing/2014/main" xmlns="" id="{6669F804-A677-4B75-95F4-A5E4426FB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2">
            <a:extLst>
              <a:ext uri="{FF2B5EF4-FFF2-40B4-BE49-F238E27FC236}">
                <a16:creationId xmlns:a16="http://schemas.microsoft.com/office/drawing/2014/main" xmlns="" id="{4F94D132-3FAD-0C95-0BE8-A1C2C51A37D5}"/>
              </a:ext>
            </a:extLst>
          </p:cNvPr>
          <p:cNvGraphicFramePr/>
          <p:nvPr>
            <p:extLst>
              <p:ext uri="{D42A27DB-BD31-4B8C-83A1-F6EECF244321}">
                <p14:modId xmlns:p14="http://schemas.microsoft.com/office/powerpoint/2010/main" xmlns="" val="4281845148"/>
              </p:ext>
            </p:extLst>
          </p:nvPr>
        </p:nvGraphicFramePr>
        <p:xfrm>
          <a:off x="4741863" y="639763"/>
          <a:ext cx="7045768" cy="5756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7716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xmlns="" id="{D829E218-74FB-4455-98BE-F2C5BA8978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0">
            <a:extLst>
              <a:ext uri="{FF2B5EF4-FFF2-40B4-BE49-F238E27FC236}">
                <a16:creationId xmlns:a16="http://schemas.microsoft.com/office/drawing/2014/main" xmlns="" id="{7E8D75FD-D4F9-4D11-B70D-82EFCB4CFA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2">
            <a:extLst>
              <a:ext uri="{FF2B5EF4-FFF2-40B4-BE49-F238E27FC236}">
                <a16:creationId xmlns:a16="http://schemas.microsoft.com/office/drawing/2014/main" xmlns=""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14">
            <a:extLst>
              <a:ext uri="{FF2B5EF4-FFF2-40B4-BE49-F238E27FC236}">
                <a16:creationId xmlns:a16="http://schemas.microsoft.com/office/drawing/2014/main" xmlns="" id="{E75F8FC7-2268-462F-AFF6-A4A975C34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298487A-5280-14D7-1943-9268483D0476}"/>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a:solidFill>
                  <a:schemeClr val="tx1">
                    <a:lumMod val="85000"/>
                    <a:lumOff val="15000"/>
                  </a:schemeClr>
                </a:solidFill>
              </a:rPr>
              <a:t>Breathing Exercises</a:t>
            </a:r>
          </a:p>
        </p:txBody>
      </p:sp>
      <p:pic>
        <p:nvPicPr>
          <p:cNvPr id="4" name="Picture 4" descr="Diagram, timeline&#10;&#10;Description automatically generated">
            <a:extLst>
              <a:ext uri="{FF2B5EF4-FFF2-40B4-BE49-F238E27FC236}">
                <a16:creationId xmlns:a16="http://schemas.microsoft.com/office/drawing/2014/main" xmlns="" id="{DDF28F9F-6A81-67D5-AE54-6AC64DCED371}"/>
              </a:ext>
            </a:extLst>
          </p:cNvPr>
          <p:cNvPicPr>
            <a:picLocks noChangeAspect="1"/>
          </p:cNvPicPr>
          <p:nvPr/>
        </p:nvPicPr>
        <p:blipFill rotWithShape="1">
          <a:blip r:embed="rId2"/>
          <a:srcRect t="11323" r="-3" b="7939"/>
          <a:stretch/>
        </p:blipFill>
        <p:spPr>
          <a:xfrm>
            <a:off x="477691" y="591235"/>
            <a:ext cx="5843001" cy="5405848"/>
          </a:xfrm>
          <a:prstGeom prst="rect">
            <a:avLst/>
          </a:prstGeom>
        </p:spPr>
      </p:pic>
      <p:cxnSp>
        <p:nvCxnSpPr>
          <p:cNvPr id="27" name="Straight Connector 16">
            <a:extLst>
              <a:ext uri="{FF2B5EF4-FFF2-40B4-BE49-F238E27FC236}">
                <a16:creationId xmlns:a16="http://schemas.microsoft.com/office/drawing/2014/main" xmlns="" id="{BEF45B32-FB97-49CC-B778-CA7CF87BEF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8" name="Rectangle 18">
            <a:extLst>
              <a:ext uri="{FF2B5EF4-FFF2-40B4-BE49-F238E27FC236}">
                <a16:creationId xmlns:a16="http://schemas.microsoft.com/office/drawing/2014/main" xmlns="" id="{9D1C364C-8702-4ED9-9D23-41CDB2982B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0">
            <a:extLst>
              <a:ext uri="{FF2B5EF4-FFF2-40B4-BE49-F238E27FC236}">
                <a16:creationId xmlns:a16="http://schemas.microsoft.com/office/drawing/2014/main" xmlns="" id="{7EE051E9-6C07-4FBB-B4F7-EDF8DDEAA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50579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Logo&#10;&#10;Description automatically generated">
            <a:extLst>
              <a:ext uri="{FF2B5EF4-FFF2-40B4-BE49-F238E27FC236}">
                <a16:creationId xmlns:a16="http://schemas.microsoft.com/office/drawing/2014/main" xmlns="" id="{3F093646-D316-5BF5-EE8B-15D9E1BB0E98}"/>
              </a:ext>
            </a:extLst>
          </p:cNvPr>
          <p:cNvPicPr>
            <a:picLocks noChangeAspect="1"/>
          </p:cNvPicPr>
          <p:nvPr/>
        </p:nvPicPr>
        <p:blipFill>
          <a:blip r:embed="rId2" cstate="print"/>
          <a:stretch>
            <a:fillRect/>
          </a:stretch>
        </p:blipFill>
        <p:spPr>
          <a:xfrm>
            <a:off x="1129115" y="645348"/>
            <a:ext cx="4724569" cy="2539455"/>
          </a:xfrm>
          <a:prstGeom prst="rect">
            <a:avLst/>
          </a:prstGeom>
        </p:spPr>
      </p:pic>
      <p:cxnSp>
        <p:nvCxnSpPr>
          <p:cNvPr id="12" name="Straight Connector 11">
            <a:extLst>
              <a:ext uri="{FF2B5EF4-FFF2-40B4-BE49-F238E27FC236}">
                <a16:creationId xmlns:a16="http://schemas.microsoft.com/office/drawing/2014/main" xmlns="" id="{91B6081D-D3E8-4209-B85B-EB1C655A627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xmlns="" id="{6C65E606-24E5-C913-19C5-90D6DC5C90D2}"/>
              </a:ext>
            </a:extLst>
          </p:cNvPr>
          <p:cNvPicPr>
            <a:picLocks noChangeAspect="1"/>
          </p:cNvPicPr>
          <p:nvPr/>
        </p:nvPicPr>
        <p:blipFill>
          <a:blip r:embed="rId3" cstate="print"/>
          <a:stretch>
            <a:fillRect/>
          </a:stretch>
        </p:blipFill>
        <p:spPr>
          <a:xfrm>
            <a:off x="6338316" y="654930"/>
            <a:ext cx="4732940" cy="2520290"/>
          </a:xfrm>
          <a:prstGeom prst="rect">
            <a:avLst/>
          </a:prstGeom>
        </p:spPr>
      </p:pic>
      <p:cxnSp>
        <p:nvCxnSpPr>
          <p:cNvPr id="14" name="Straight Connector 13">
            <a:extLst>
              <a:ext uri="{FF2B5EF4-FFF2-40B4-BE49-F238E27FC236}">
                <a16:creationId xmlns:a16="http://schemas.microsoft.com/office/drawing/2014/main" xmlns="" id="{28CA55E4-1295-45C8-BA05-5A9E705B749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8C5794E-A9A1-4A23-AF68-C79A782233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5" descr="Icon&#10;&#10;Description automatically generated">
            <a:extLst>
              <a:ext uri="{FF2B5EF4-FFF2-40B4-BE49-F238E27FC236}">
                <a16:creationId xmlns:a16="http://schemas.microsoft.com/office/drawing/2014/main" xmlns="" id="{0C77592D-BAE7-D687-10BC-93CD4F47F038}"/>
              </a:ext>
            </a:extLst>
          </p:cNvPr>
          <p:cNvPicPr>
            <a:picLocks noChangeAspect="1"/>
          </p:cNvPicPr>
          <p:nvPr/>
        </p:nvPicPr>
        <p:blipFill>
          <a:blip r:embed="rId4"/>
          <a:stretch>
            <a:fillRect/>
          </a:stretch>
        </p:blipFill>
        <p:spPr>
          <a:xfrm>
            <a:off x="2218468" y="3671316"/>
            <a:ext cx="2545862" cy="2545862"/>
          </a:xfrm>
          <a:prstGeom prst="rect">
            <a:avLst/>
          </a:prstGeom>
        </p:spPr>
      </p:pic>
      <p:pic>
        <p:nvPicPr>
          <p:cNvPr id="4" name="Picture 4" descr="Logo, icon&#10;&#10;Description automatically generated">
            <a:extLst>
              <a:ext uri="{FF2B5EF4-FFF2-40B4-BE49-F238E27FC236}">
                <a16:creationId xmlns:a16="http://schemas.microsoft.com/office/drawing/2014/main" xmlns="" id="{B1547685-0252-3CCD-AFF6-7D477C4C5B46}"/>
              </a:ext>
            </a:extLst>
          </p:cNvPr>
          <p:cNvPicPr>
            <a:picLocks noChangeAspect="1"/>
          </p:cNvPicPr>
          <p:nvPr/>
        </p:nvPicPr>
        <p:blipFill>
          <a:blip r:embed="rId5"/>
          <a:stretch>
            <a:fillRect/>
          </a:stretch>
        </p:blipFill>
        <p:spPr>
          <a:xfrm>
            <a:off x="7555725" y="3671316"/>
            <a:ext cx="2298122" cy="2553469"/>
          </a:xfrm>
          <a:prstGeom prst="rect">
            <a:avLst/>
          </a:prstGeom>
        </p:spPr>
      </p:pic>
    </p:spTree>
    <p:extLst>
      <p:ext uri="{BB962C8B-B14F-4D97-AF65-F5344CB8AC3E}">
        <p14:creationId xmlns:p14="http://schemas.microsoft.com/office/powerpoint/2010/main" xmlns="" val="3650808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F980516C-13BC-4C2F-B46F-F1649E10A0BE}"/>
              </a:ext>
            </a:extLst>
          </p:cNvPr>
          <p:cNvSpPr>
            <a:spLocks noGrp="1"/>
          </p:cNvSpPr>
          <p:nvPr>
            <p:ph type="title"/>
          </p:nvPr>
        </p:nvSpPr>
        <p:spPr>
          <a:effectLst/>
        </p:spPr>
        <p:txBody>
          <a:bodyPr>
            <a:normAutofit/>
          </a:bodyPr>
          <a:lstStyle/>
          <a:p>
            <a:r>
              <a:rPr lang="en-GB" b="1" dirty="0"/>
              <a:t>How’re you?</a:t>
            </a:r>
          </a:p>
        </p:txBody>
      </p:sp>
      <p:pic>
        <p:nvPicPr>
          <p:cNvPr id="3" name="Picture 2">
            <a:extLst>
              <a:ext uri="{FF2B5EF4-FFF2-40B4-BE49-F238E27FC236}">
                <a16:creationId xmlns:a16="http://schemas.microsoft.com/office/drawing/2014/main" xmlns="" id="{8033F71D-36B9-4BED-80A7-0CB23FE076DA}"/>
              </a:ext>
            </a:extLst>
          </p:cNvPr>
          <p:cNvPicPr>
            <a:picLocks noChangeAspect="1"/>
          </p:cNvPicPr>
          <p:nvPr/>
        </p:nvPicPr>
        <p:blipFill rotWithShape="1">
          <a:blip r:embed="rId3"/>
          <a:srcRect l="34739" t="40000" r="9771" b="36157"/>
          <a:stretch/>
        </p:blipFill>
        <p:spPr>
          <a:xfrm>
            <a:off x="1244301" y="2775472"/>
            <a:ext cx="9703398" cy="2605859"/>
          </a:xfrm>
          <a:prstGeom prst="rect">
            <a:avLst/>
          </a:prstGeom>
        </p:spPr>
      </p:pic>
    </p:spTree>
    <p:extLst>
      <p:ext uri="{BB962C8B-B14F-4D97-AF65-F5344CB8AC3E}">
        <p14:creationId xmlns:p14="http://schemas.microsoft.com/office/powerpoint/2010/main" xmlns="" val="108795024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DE1F88EA-5B85-4782-9A95-9C738F48E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xmlns="" id="{E9A9E663-1F8A-406B-B295-B1EF8596D1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xmlns="" id="{EC97561C-9294-4114-A5D6-9CF6CF68AC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xmlns="" id="{C00F72EF-A65E-4791-AF3B-A30E3CFD077A}"/>
              </a:ext>
            </a:extLst>
          </p:cNvPr>
          <p:cNvSpPr txBox="1">
            <a:spLocks/>
          </p:cNvSpPr>
          <p:nvPr/>
        </p:nvSpPr>
        <p:spPr>
          <a:xfrm>
            <a:off x="492370" y="605896"/>
            <a:ext cx="3084844" cy="564620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85000"/>
              </a:lnSpc>
              <a:spcAft>
                <a:spcPts val="600"/>
              </a:spcAft>
            </a:pPr>
            <a:r>
              <a:rPr lang="en-US" sz="3600" spc="-50">
                <a:solidFill>
                  <a:srgbClr val="FFFFFF"/>
                </a:solidFill>
              </a:rPr>
              <a:t>Exam stress</a:t>
            </a:r>
          </a:p>
        </p:txBody>
      </p:sp>
      <p:sp>
        <p:nvSpPr>
          <p:cNvPr id="41" name="Rectangle 40">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xmlns="" id="{055110BA-0961-4B45-ABFA-626D44979F87}"/>
              </a:ext>
            </a:extLst>
          </p:cNvPr>
          <p:cNvSpPr txBox="1"/>
          <p:nvPr/>
        </p:nvSpPr>
        <p:spPr>
          <a:xfrm>
            <a:off x="4280198" y="605896"/>
            <a:ext cx="7695207" cy="5646208"/>
          </a:xfrm>
          <a:prstGeom prst="rect">
            <a:avLst/>
          </a:prstGeom>
        </p:spPr>
        <p:txBody>
          <a:bodyPr vert="horz" lIns="0" tIns="45720" rIns="0" bIns="45720" rtlCol="0" anchor="ctr">
            <a:normAutofit/>
          </a:bodyPr>
          <a:lstStyle/>
          <a:p>
            <a:pPr marL="285750" indent="-285750" defTabSz="91440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rPr>
              <a:t>Exam stress can become overwhelming for some students and have an impact on their mental health</a:t>
            </a:r>
            <a:endParaRPr lang="en-US" sz="2000" dirty="0">
              <a:solidFill>
                <a:schemeClr val="tx1">
                  <a:lumMod val="75000"/>
                  <a:lumOff val="25000"/>
                </a:schemeClr>
              </a:solidFill>
              <a:cs typeface="Calibri"/>
            </a:endParaRPr>
          </a:p>
          <a:p>
            <a:pPr marL="285750" indent="-285750" defTabSz="91440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rPr>
              <a:t>It is </a:t>
            </a:r>
            <a:r>
              <a:rPr lang="en-US" sz="2000" b="1" dirty="0">
                <a:solidFill>
                  <a:schemeClr val="tx1">
                    <a:lumMod val="75000"/>
                    <a:lumOff val="25000"/>
                  </a:schemeClr>
                </a:solidFill>
              </a:rPr>
              <a:t>normal</a:t>
            </a:r>
            <a:r>
              <a:rPr lang="en-US" sz="2000" dirty="0">
                <a:solidFill>
                  <a:schemeClr val="tx1">
                    <a:lumMod val="75000"/>
                    <a:lumOff val="25000"/>
                  </a:schemeClr>
                </a:solidFill>
              </a:rPr>
              <a:t> to feel worried or nervous about exams</a:t>
            </a:r>
            <a:endParaRPr lang="en-US" sz="2000" dirty="0">
              <a:solidFill>
                <a:schemeClr val="tx1">
                  <a:lumMod val="75000"/>
                  <a:lumOff val="25000"/>
                </a:schemeClr>
              </a:solidFill>
              <a:cs typeface="Calibri"/>
            </a:endParaRPr>
          </a:p>
          <a:p>
            <a:pPr marL="285750" indent="-285750" defTabSz="91440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rPr>
              <a:t>Some students may experience anxiety or low mood from exam stress and may affect their sleeping or eating </a:t>
            </a:r>
            <a:r>
              <a:rPr lang="en-US" sz="2000" dirty="0" smtClean="0">
                <a:solidFill>
                  <a:schemeClr val="tx1">
                    <a:lumMod val="75000"/>
                    <a:lumOff val="25000"/>
                  </a:schemeClr>
                </a:solidFill>
              </a:rPr>
              <a:t>habits</a:t>
            </a:r>
            <a:endParaRPr lang="en-US" sz="2000" dirty="0">
              <a:solidFill>
                <a:schemeClr val="tx1">
                  <a:lumMod val="75000"/>
                  <a:lumOff val="25000"/>
                </a:schemeClr>
              </a:solidFill>
              <a:cs typeface="Calibri"/>
            </a:endParaRPr>
          </a:p>
          <a:p>
            <a:pPr marL="285750" indent="-285750" defTabSz="91440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rPr>
              <a:t>If you recognise any of these feelings or are worried that exam pressure is taking over your life, you are not alone, and there are things you can </a:t>
            </a:r>
            <a:r>
              <a:rPr lang="en-US" sz="2000" dirty="0" smtClean="0">
                <a:solidFill>
                  <a:schemeClr val="tx1">
                    <a:lumMod val="75000"/>
                    <a:lumOff val="25000"/>
                  </a:schemeClr>
                </a:solidFill>
              </a:rPr>
              <a:t>do</a:t>
            </a:r>
            <a:endParaRPr lang="en-US" sz="2000" dirty="0">
              <a:solidFill>
                <a:schemeClr val="tx1">
                  <a:lumMod val="75000"/>
                  <a:lumOff val="25000"/>
                </a:schemeClr>
              </a:solidFill>
              <a:cs typeface="Calibri"/>
            </a:endParaRPr>
          </a:p>
        </p:txBody>
      </p:sp>
    </p:spTree>
    <p:extLst>
      <p:ext uri="{BB962C8B-B14F-4D97-AF65-F5344CB8AC3E}">
        <p14:creationId xmlns:p14="http://schemas.microsoft.com/office/powerpoint/2010/main" xmlns="" val="51923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10;&#10;Description automatically generated">
            <a:extLst>
              <a:ext uri="{FF2B5EF4-FFF2-40B4-BE49-F238E27FC236}">
                <a16:creationId xmlns:a16="http://schemas.microsoft.com/office/drawing/2014/main" xmlns="" id="{5075C4DB-AD8E-C85E-FBDB-3FD2C42C3C50}"/>
              </a:ext>
            </a:extLst>
          </p:cNvPr>
          <p:cNvPicPr>
            <a:picLocks noChangeAspect="1"/>
          </p:cNvPicPr>
          <p:nvPr/>
        </p:nvPicPr>
        <p:blipFill rotWithShape="1">
          <a:blip r:embed="rId3"/>
          <a:srcRect l="14412" t="4178" r="15550" b="28894"/>
          <a:stretch/>
        </p:blipFill>
        <p:spPr>
          <a:xfrm>
            <a:off x="1079779" y="583697"/>
            <a:ext cx="9740621" cy="5221025"/>
          </a:xfrm>
          <a:prstGeom prst="rect">
            <a:avLst/>
          </a:prstGeom>
        </p:spPr>
      </p:pic>
      <p:sp>
        <p:nvSpPr>
          <p:cNvPr id="4" name="TextBox 3">
            <a:extLst>
              <a:ext uri="{FF2B5EF4-FFF2-40B4-BE49-F238E27FC236}">
                <a16:creationId xmlns:a16="http://schemas.microsoft.com/office/drawing/2014/main" xmlns="" id="{7FBE86E5-FAE9-E8F8-AF3E-179597CEA47A}"/>
              </a:ext>
            </a:extLst>
          </p:cNvPr>
          <p:cNvSpPr txBox="1"/>
          <p:nvPr/>
        </p:nvSpPr>
        <p:spPr>
          <a:xfrm>
            <a:off x="9804400" y="5867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i="1"/>
              <a:t>(Samaritans, 2022)</a:t>
            </a:r>
          </a:p>
        </p:txBody>
      </p:sp>
    </p:spTree>
    <p:extLst>
      <p:ext uri="{BB962C8B-B14F-4D97-AF65-F5344CB8AC3E}">
        <p14:creationId xmlns:p14="http://schemas.microsoft.com/office/powerpoint/2010/main" xmlns="" val="351855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C2579DAE-C141-48DB-810E-C070C3008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xmlns="" id="{02FD90C3-6350-4D5B-9738-6E94EDF30F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xmlns="" id="{2C7211D9-E545-4D00-9874-641EC7C7BD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5DBBC34A-8C43-4368-951E-A04EB7C00E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chemeClr val="bg1"/>
          </a:solidFill>
          <a:ln w="22225">
            <a:solidFill>
              <a:srgbClr val="FCFF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aslow's Hierarchy of Needs | Simply Psychology">
            <a:extLst>
              <a:ext uri="{FF2B5EF4-FFF2-40B4-BE49-F238E27FC236}">
                <a16:creationId xmlns:a16="http://schemas.microsoft.com/office/drawing/2014/main" xmlns="" id="{0AD9E0CE-6C72-4914-8861-CA2C079E5817}"/>
              </a:ext>
            </a:extLst>
          </p:cNvPr>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4173968" y="716122"/>
            <a:ext cx="7462693" cy="555970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a:extLst>
              <a:ext uri="{FF2B5EF4-FFF2-40B4-BE49-F238E27FC236}">
                <a16:creationId xmlns:a16="http://schemas.microsoft.com/office/drawing/2014/main" xmlns="" id="{EA528F89-35A4-418F-A927-4CE577AE1908}"/>
              </a:ext>
            </a:extLst>
          </p:cNvPr>
          <p:cNvCxnSpPr>
            <a:cxnSpLocks/>
          </p:cNvCxnSpPr>
          <p:nvPr/>
        </p:nvCxnSpPr>
        <p:spPr>
          <a:xfrm>
            <a:off x="3435927" y="4239491"/>
            <a:ext cx="1179104" cy="150509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2DC23768-D23B-42DF-A438-9C7482561D51}"/>
              </a:ext>
            </a:extLst>
          </p:cNvPr>
          <p:cNvSpPr txBox="1"/>
          <p:nvPr/>
        </p:nvSpPr>
        <p:spPr>
          <a:xfrm>
            <a:off x="761256" y="2144094"/>
            <a:ext cx="4947397"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a:t>Are you getting enough sleep - 7/8 hours each night?</a:t>
            </a:r>
          </a:p>
          <a:p>
            <a:pPr marL="285750" indent="-285750">
              <a:buFont typeface="Arial" panose="020B0604020202020204" pitchFamily="34" charset="0"/>
              <a:buChar char="•"/>
            </a:pPr>
            <a:r>
              <a:rPr lang="en-GB" sz="2000"/>
              <a:t>What is your diet like?</a:t>
            </a:r>
            <a:endParaRPr lang="en-GB" sz="2000">
              <a:cs typeface="Calibri"/>
            </a:endParaRPr>
          </a:p>
          <a:p>
            <a:pPr marL="285750" indent="-285750">
              <a:buFont typeface="Arial" panose="020B0604020202020204" pitchFamily="34" charset="0"/>
              <a:buChar char="•"/>
            </a:pPr>
            <a:r>
              <a:rPr lang="en-GB" sz="2000"/>
              <a:t>Are you getting enough fresh air and exercise?</a:t>
            </a:r>
            <a:endParaRPr lang="en-GB" sz="2000">
              <a:cs typeface="Calibri"/>
            </a:endParaRPr>
          </a:p>
          <a:p>
            <a:pPr marL="285750" indent="-285750">
              <a:buFont typeface="Arial" panose="020B0604020202020204" pitchFamily="34" charset="0"/>
              <a:buChar char="•"/>
            </a:pPr>
            <a:r>
              <a:rPr lang="en-GB" sz="2000">
                <a:cs typeface="Calibri"/>
              </a:rPr>
              <a:t>Is your environment right to revise?</a:t>
            </a:r>
          </a:p>
          <a:p>
            <a:pPr marL="285750" indent="-285750">
              <a:buFontTx/>
              <a:buChar char="-"/>
            </a:pPr>
            <a:endParaRPr lang="en-GB" sz="2000">
              <a:cs typeface="Calibri"/>
            </a:endParaRPr>
          </a:p>
        </p:txBody>
      </p:sp>
    </p:spTree>
    <p:extLst>
      <p:ext uri="{BB962C8B-B14F-4D97-AF65-F5344CB8AC3E}">
        <p14:creationId xmlns:p14="http://schemas.microsoft.com/office/powerpoint/2010/main" xmlns="" val="244994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2579DAE-C141-48DB-810E-C070C3008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02FD90C3-6350-4D5B-9738-6E94EDF30F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41497DE5-0939-4D1D-9350-0C5E1B209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5CCC70ED-6C63-4537-B7EB-51990D6C0A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76E24C1-2968-40DC-A36E-F6B85F0F0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xmlns="" id="{E4AA0661-B81B-4819-9968-23D00D57BCD3}"/>
              </a:ext>
            </a:extLst>
          </p:cNvPr>
          <p:cNvSpPr txBox="1">
            <a:spLocks/>
          </p:cNvSpPr>
          <p:nvPr/>
        </p:nvSpPr>
        <p:spPr>
          <a:xfrm>
            <a:off x="375456" y="2557717"/>
            <a:ext cx="6571897" cy="4069075"/>
          </a:xfrm>
          <a:prstGeom prst="rect">
            <a:avLst/>
          </a:prstGeom>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endParaRPr lang="en-GB" sz="2000">
              <a:solidFill>
                <a:schemeClr val="bg1"/>
              </a:solidFill>
            </a:endParaRPr>
          </a:p>
        </p:txBody>
      </p:sp>
      <p:pic>
        <p:nvPicPr>
          <p:cNvPr id="1026" name="Picture 2" descr="The Learning Zone Model - Moving Beyond Your Comfort Zone">
            <a:extLst>
              <a:ext uri="{FF2B5EF4-FFF2-40B4-BE49-F238E27FC236}">
                <a16:creationId xmlns:a16="http://schemas.microsoft.com/office/drawing/2014/main" xmlns="" id="{2CD98F42-A93E-4020-89BA-4CA50317868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5006" y="684201"/>
            <a:ext cx="9751807" cy="54853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729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162CA6-54A2-2A2E-FE01-DC86372A30F0}"/>
              </a:ext>
            </a:extLst>
          </p:cNvPr>
          <p:cNvSpPr>
            <a:spLocks noGrp="1"/>
          </p:cNvSpPr>
          <p:nvPr>
            <p:ph type="title"/>
          </p:nvPr>
        </p:nvSpPr>
        <p:spPr>
          <a:xfrm>
            <a:off x="689066" y="327424"/>
            <a:ext cx="10793185" cy="1382722"/>
          </a:xfrm>
        </p:spPr>
        <p:txBody>
          <a:bodyPr>
            <a:noAutofit/>
          </a:bodyPr>
          <a:lstStyle/>
          <a:p>
            <a:pPr algn="ctr"/>
            <a:r>
              <a:rPr lang="en-GB" sz="6600" dirty="0" smtClean="0">
                <a:cs typeface="Calibri Light" panose="020F0302020204030204"/>
              </a:rPr>
              <a:t>Science-backed </a:t>
            </a:r>
            <a:r>
              <a:rPr lang="en-GB" sz="6600" dirty="0">
                <a:cs typeface="Calibri Light" panose="020F0302020204030204"/>
              </a:rPr>
              <a:t>revision tips!</a:t>
            </a:r>
          </a:p>
        </p:txBody>
      </p:sp>
      <p:pic>
        <p:nvPicPr>
          <p:cNvPr id="7" name="Picture 7" descr="Text, letter&#10;&#10;Description automatically generated">
            <a:extLst>
              <a:ext uri="{FF2B5EF4-FFF2-40B4-BE49-F238E27FC236}">
                <a16:creationId xmlns:a16="http://schemas.microsoft.com/office/drawing/2014/main" xmlns="" id="{59D56F8E-7298-2AD6-F496-11ADFBA02792}"/>
              </a:ext>
            </a:extLst>
          </p:cNvPr>
          <p:cNvPicPr>
            <a:picLocks noGrp="1" noChangeAspect="1"/>
          </p:cNvPicPr>
          <p:nvPr>
            <p:ph idx="1"/>
          </p:nvPr>
        </p:nvPicPr>
        <p:blipFill>
          <a:blip r:embed="rId2"/>
          <a:stretch>
            <a:fillRect/>
          </a:stretch>
        </p:blipFill>
        <p:spPr>
          <a:xfrm>
            <a:off x="3677194" y="2200744"/>
            <a:ext cx="4381500" cy="3286125"/>
          </a:xfrm>
        </p:spPr>
      </p:pic>
    </p:spTree>
    <p:extLst>
      <p:ext uri="{BB962C8B-B14F-4D97-AF65-F5344CB8AC3E}">
        <p14:creationId xmlns:p14="http://schemas.microsoft.com/office/powerpoint/2010/main" xmlns="" val="4057323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ext, letter&#10;&#10;Description automatically generated">
            <a:extLst>
              <a:ext uri="{FF2B5EF4-FFF2-40B4-BE49-F238E27FC236}">
                <a16:creationId xmlns:a16="http://schemas.microsoft.com/office/drawing/2014/main" xmlns="" id="{A68C6581-AF8C-4FAE-631F-D95949D81D00}"/>
              </a:ext>
            </a:extLst>
          </p:cNvPr>
          <p:cNvPicPr>
            <a:picLocks noGrp="1" noChangeAspect="1"/>
          </p:cNvPicPr>
          <p:nvPr>
            <p:ph idx="1"/>
          </p:nvPr>
        </p:nvPicPr>
        <p:blipFill rotWithShape="1">
          <a:blip r:embed="rId2"/>
          <a:srcRect l="5780" t="21812" r="7283" b="48080"/>
          <a:stretch/>
        </p:blipFill>
        <p:spPr>
          <a:xfrm>
            <a:off x="310166" y="896715"/>
            <a:ext cx="11568920" cy="3118251"/>
          </a:xfrm>
        </p:spPr>
      </p:pic>
      <p:pic>
        <p:nvPicPr>
          <p:cNvPr id="10" name="Picture 10" descr="A picture containing text, person, table, computer&#10;&#10;Description automatically generated">
            <a:extLst>
              <a:ext uri="{FF2B5EF4-FFF2-40B4-BE49-F238E27FC236}">
                <a16:creationId xmlns:a16="http://schemas.microsoft.com/office/drawing/2014/main" xmlns="" id="{664F445D-DD31-2D47-95B5-F262D0198086}"/>
              </a:ext>
            </a:extLst>
          </p:cNvPr>
          <p:cNvPicPr>
            <a:picLocks noChangeAspect="1"/>
          </p:cNvPicPr>
          <p:nvPr/>
        </p:nvPicPr>
        <p:blipFill>
          <a:blip r:embed="rId3" cstate="print"/>
          <a:stretch>
            <a:fillRect/>
          </a:stretch>
        </p:blipFill>
        <p:spPr>
          <a:xfrm>
            <a:off x="7648986" y="3686303"/>
            <a:ext cx="3845378" cy="2563139"/>
          </a:xfrm>
          <a:prstGeom prst="rect">
            <a:avLst/>
          </a:prstGeom>
        </p:spPr>
      </p:pic>
    </p:spTree>
    <p:extLst>
      <p:ext uri="{BB962C8B-B14F-4D97-AF65-F5344CB8AC3E}">
        <p14:creationId xmlns:p14="http://schemas.microsoft.com/office/powerpoint/2010/main" xmlns="" val="2037771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xmlns="" id="{88990B86-B10C-58F9-A997-8272C68D9877}"/>
              </a:ext>
            </a:extLst>
          </p:cNvPr>
          <p:cNvPicPr>
            <a:picLocks noGrp="1" noChangeAspect="1"/>
          </p:cNvPicPr>
          <p:nvPr>
            <p:ph idx="1"/>
          </p:nvPr>
        </p:nvPicPr>
        <p:blipFill rotWithShape="1">
          <a:blip r:embed="rId2"/>
          <a:srcRect t="47" r="-135" b="14286"/>
          <a:stretch/>
        </p:blipFill>
        <p:spPr>
          <a:xfrm>
            <a:off x="1204049" y="-1612"/>
            <a:ext cx="10117017" cy="5882990"/>
          </a:xfrm>
        </p:spPr>
      </p:pic>
    </p:spTree>
    <p:extLst>
      <p:ext uri="{BB962C8B-B14F-4D97-AF65-F5344CB8AC3E}">
        <p14:creationId xmlns:p14="http://schemas.microsoft.com/office/powerpoint/2010/main" xmlns="" val="427889158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69871A08C14849B08DA913EAC3865A" ma:contentTypeVersion="8" ma:contentTypeDescription="Create a new document." ma:contentTypeScope="" ma:versionID="21aae4e3b2e71a72d567687718869182">
  <xsd:schema xmlns:xsd="http://www.w3.org/2001/XMLSchema" xmlns:xs="http://www.w3.org/2001/XMLSchema" xmlns:p="http://schemas.microsoft.com/office/2006/metadata/properties" xmlns:ns2="0a319027-2317-4349-8494-dcc72c5d163a" targetNamespace="http://schemas.microsoft.com/office/2006/metadata/properties" ma:root="true" ma:fieldsID="63abb343e693316d18f43d03791b8110" ns2:_="">
    <xsd:import namespace="0a319027-2317-4349-8494-dcc72c5d16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319027-2317-4349-8494-dcc72c5d16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9884A5-360D-4B4B-850C-8CA08B5550CF}">
  <ds:schemaRefs>
    <ds:schemaRef ds:uri="0a319027-2317-4349-8494-dcc72c5d16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1674F32-CA25-45BC-848C-5EDB5E82467F}">
  <ds:schemaRefs>
    <ds:schemaRef ds:uri="http://schemas.microsoft.com/sharepoint/v3/contenttype/forms"/>
  </ds:schemaRefs>
</ds:datastoreItem>
</file>

<file path=customXml/itemProps3.xml><?xml version="1.0" encoding="utf-8"?>
<ds:datastoreItem xmlns:ds="http://schemas.openxmlformats.org/officeDocument/2006/customXml" ds:itemID="{DBA9605B-9804-47C7-A317-4F1806A82A6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315</Words>
  <Application>Microsoft Office PowerPoint</Application>
  <PresentationFormat>Custom</PresentationFormat>
  <Paragraphs>38</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Retrospect</vt:lpstr>
      <vt:lpstr>Slide 1</vt:lpstr>
      <vt:lpstr>How’re you?</vt:lpstr>
      <vt:lpstr>Slide 3</vt:lpstr>
      <vt:lpstr>Slide 4</vt:lpstr>
      <vt:lpstr>Slide 5</vt:lpstr>
      <vt:lpstr>Slide 6</vt:lpstr>
      <vt:lpstr>Science-backed revision tips!</vt:lpstr>
      <vt:lpstr>Slide 8</vt:lpstr>
      <vt:lpstr>Slide 9</vt:lpstr>
      <vt:lpstr>Slide 10</vt:lpstr>
      <vt:lpstr>Exam Day Tips</vt:lpstr>
      <vt:lpstr>Breathing Exercises</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Morris</dc:creator>
  <cp:lastModifiedBy>Windows User</cp:lastModifiedBy>
  <cp:revision>5</cp:revision>
  <dcterms:created xsi:type="dcterms:W3CDTF">2021-05-20T09:31:17Z</dcterms:created>
  <dcterms:modified xsi:type="dcterms:W3CDTF">2022-05-30T16:10:34Z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0x0101001A69871A08C14849B08DA913EAC3865A</vt:lpwstr>
  </property>
</Properties>
</file>